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7B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8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CE6E-7FCB-4FB4-B3BA-A216B8EA25AF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750C4-8025-45E9-BC3B-28892EE0D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247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CE6E-7FCB-4FB4-B3BA-A216B8EA25AF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750C4-8025-45E9-BC3B-28892EE0D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138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CE6E-7FCB-4FB4-B3BA-A216B8EA25AF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750C4-8025-45E9-BC3B-28892EE0D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459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CE6E-7FCB-4FB4-B3BA-A216B8EA25AF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750C4-8025-45E9-BC3B-28892EE0D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684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CE6E-7FCB-4FB4-B3BA-A216B8EA25AF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750C4-8025-45E9-BC3B-28892EE0D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117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CE6E-7FCB-4FB4-B3BA-A216B8EA25AF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750C4-8025-45E9-BC3B-28892EE0D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659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CE6E-7FCB-4FB4-B3BA-A216B8EA25AF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750C4-8025-45E9-BC3B-28892EE0D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058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CE6E-7FCB-4FB4-B3BA-A216B8EA25AF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750C4-8025-45E9-BC3B-28892EE0D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368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CE6E-7FCB-4FB4-B3BA-A216B8EA25AF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750C4-8025-45E9-BC3B-28892EE0D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529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CE6E-7FCB-4FB4-B3BA-A216B8EA25AF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750C4-8025-45E9-BC3B-28892EE0D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345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2CE6E-7FCB-4FB4-B3BA-A216B8EA25AF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750C4-8025-45E9-BC3B-28892EE0D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116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2CE6E-7FCB-4FB4-B3BA-A216B8EA25AF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750C4-8025-45E9-BC3B-28892EE0D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802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25818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5550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96589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55677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50629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86923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98291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29691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0826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69877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03513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69043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30222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95116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17790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72345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55040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66647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72988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26733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82779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15073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412</TotalTime>
  <Words>0</Words>
  <Application>Microsoft Office PowerPoint</Application>
  <PresentationFormat>A4 Paper (210x297 mm)</PresentationFormat>
  <Paragraphs>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©Elsa-Support</dc:title>
  <dc:creator>Debbie Palphreyman</dc:creator>
  <cp:lastModifiedBy>C Davies</cp:lastModifiedBy>
  <cp:revision>5</cp:revision>
  <dcterms:created xsi:type="dcterms:W3CDTF">2023-02-26T11:19:56Z</dcterms:created>
  <dcterms:modified xsi:type="dcterms:W3CDTF">2023-05-11T14:26:32Z</dcterms:modified>
</cp:coreProperties>
</file>