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sldIdLst>
    <p:sldId id="257" r:id="rId2"/>
    <p:sldId id="259" r:id="rId3"/>
  </p:sldIdLst>
  <p:sldSz cx="9906000" cy="6858000" type="A4"/>
  <p:notesSz cx="6858000" cy="9144000"/>
  <p:embeddedFontLst>
    <p:embeddedFont>
      <p:font typeface="Calibri" panose="020F0502020204030204" pitchFamily="34" charset="0"/>
      <p:regular r:id="rId4"/>
      <p:bold r:id="rId5"/>
      <p:italic r:id="rId6"/>
      <p:boldItalic r:id="rId7"/>
    </p:embeddedFont>
    <p:embeddedFont>
      <p:font typeface="Calibri Light" panose="020F0302020204030204" pitchFamily="34" charset="0"/>
      <p:regular r:id="rId8"/>
      <p:italic r:id="rId9"/>
    </p:embeddedFont>
    <p:embeddedFont>
      <p:font typeface="Patrick Hand" panose="020B0604020202020204" charset="0"/>
      <p:regular r:id="rId10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BB7FF"/>
    <a:srgbClr val="FB6153"/>
    <a:srgbClr val="FFFF93"/>
    <a:srgbClr val="CCFF99"/>
    <a:srgbClr val="9BE5FF"/>
    <a:srgbClr val="FFCC99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00" d="100"/>
          <a:sy n="100" d="100"/>
        </p:scale>
        <p:origin x="78" y="2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font" Target="fonts/font4.fntdata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presProps" Target="presProps.xml"/><Relationship Id="rId5" Type="http://schemas.openxmlformats.org/officeDocument/2006/relationships/font" Target="fonts/font2.fntdata"/><Relationship Id="rId10" Type="http://schemas.openxmlformats.org/officeDocument/2006/relationships/font" Target="fonts/font7.fntdata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8B70E0-4A54-4263-B581-EB66F9D7031A}" type="datetimeFigureOut">
              <a:rPr lang="en-GB" smtClean="0"/>
              <a:t>11/05/2023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8461B-74F6-4F10-BDF1-65123D96DB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712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8B70E0-4A54-4263-B581-EB66F9D7031A}" type="datetimeFigureOut">
              <a:rPr lang="en-GB" smtClean="0"/>
              <a:t>11/05/2023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8461B-74F6-4F10-BDF1-65123D96DB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05899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8B70E0-4A54-4263-B581-EB66F9D7031A}" type="datetimeFigureOut">
              <a:rPr lang="en-GB" smtClean="0"/>
              <a:t>11/05/2023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8461B-74F6-4F10-BDF1-65123D96DB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8334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8B70E0-4A54-4263-B581-EB66F9D7031A}" type="datetimeFigureOut">
              <a:rPr lang="en-GB" smtClean="0"/>
              <a:t>11/05/2023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8461B-74F6-4F10-BDF1-65123D96DB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46376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8B70E0-4A54-4263-B581-EB66F9D7031A}" type="datetimeFigureOut">
              <a:rPr lang="en-GB" smtClean="0"/>
              <a:t>11/05/2023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8461B-74F6-4F10-BDF1-65123D96DB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67138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8B70E0-4A54-4263-B581-EB66F9D7031A}" type="datetimeFigureOut">
              <a:rPr lang="en-GB" smtClean="0"/>
              <a:t>11/05/2023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8461B-74F6-4F10-BDF1-65123D96DB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4290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8B70E0-4A54-4263-B581-EB66F9D7031A}" type="datetimeFigureOut">
              <a:rPr lang="en-GB" smtClean="0"/>
              <a:t>11/05/2023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8461B-74F6-4F10-BDF1-65123D96DB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47413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8B70E0-4A54-4263-B581-EB66F9D7031A}" type="datetimeFigureOut">
              <a:rPr lang="en-GB" smtClean="0"/>
              <a:t>11/05/2023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8461B-74F6-4F10-BDF1-65123D96DB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34709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8B70E0-4A54-4263-B581-EB66F9D7031A}" type="datetimeFigureOut">
              <a:rPr lang="en-GB" smtClean="0"/>
              <a:t>11/05/2023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8461B-74F6-4F10-BDF1-65123D96DB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4919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8B70E0-4A54-4263-B581-EB66F9D7031A}" type="datetimeFigureOut">
              <a:rPr lang="en-GB" smtClean="0"/>
              <a:t>11/05/2023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8461B-74F6-4F10-BDF1-65123D96DB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45849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8B70E0-4A54-4263-B581-EB66F9D7031A}" type="datetimeFigureOut">
              <a:rPr lang="en-GB" smtClean="0"/>
              <a:t>11/05/2023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8461B-74F6-4F10-BDF1-65123D96DB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66037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8B70E0-4A54-4263-B581-EB66F9D7031A}" type="datetimeFigureOut">
              <a:rPr lang="en-GB" smtClean="0"/>
              <a:t>11/05/2023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58461B-74F6-4F10-BDF1-65123D96DB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47779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27C5393-7DEC-4F1D-B0DE-A54E0A3486C1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274403" y="5241303"/>
            <a:ext cx="2768692" cy="647631"/>
          </a:xfrm>
          <a:prstGeom prst="rect">
            <a:avLst/>
          </a:prstGeom>
          <a:solidFill>
            <a:schemeClr val="bg1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  <a:latin typeface="Patrick Hand" panose="00000500000000000000" pitchFamily="2" charset="0"/>
              </a:rPr>
              <a:t>Mrs Burford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Patrick Hand" panose="00000500000000000000" pitchFamily="2" charset="0"/>
              </a:rPr>
              <a:t>EMAIL: brynderiprm@Cardiff.gov.uk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Patrick Hand" panose="00000500000000000000" pitchFamily="2" charset="0"/>
              </a:rPr>
              <a:t>TEL. 02920843328</a:t>
            </a:r>
          </a:p>
        </p:txBody>
      </p:sp>
    </p:spTree>
    <p:extLst>
      <p:ext uri="{BB962C8B-B14F-4D97-AF65-F5344CB8AC3E}">
        <p14:creationId xmlns:p14="http://schemas.microsoft.com/office/powerpoint/2010/main" val="11529589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3297277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4872</TotalTime>
  <Words>14</Words>
  <Application>Microsoft Office PowerPoint</Application>
  <PresentationFormat>A4 Paper (210x297 mm)</PresentationFormat>
  <Paragraphs>3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Calibri Light</vt:lpstr>
      <vt:lpstr>Patrick Hand</vt:lpstr>
      <vt:lpstr>Arial</vt:lpstr>
      <vt:lpstr>Calibri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©Elsa-Support</dc:title>
  <dc:creator>Debbie Palphreyman</dc:creator>
  <cp:lastModifiedBy>C Davies</cp:lastModifiedBy>
  <cp:revision>19</cp:revision>
  <dcterms:created xsi:type="dcterms:W3CDTF">2022-04-09T14:58:11Z</dcterms:created>
  <dcterms:modified xsi:type="dcterms:W3CDTF">2023-05-11T14:13:55Z</dcterms:modified>
</cp:coreProperties>
</file>