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954D81F-EEAC-48BA-B75A-A9D1D1BD416D}">
          <p14:sldIdLst>
            <p14:sldId id="262"/>
            <p14:sldId id="256"/>
          </p14:sldIdLst>
        </p14:section>
        <p14:section name="Untitled Section" id="{195F6906-C44E-4D30-8797-C91589ECB7C3}">
          <p14:sldIdLst>
            <p14:sldId id="257"/>
            <p14:sldId id="258"/>
            <p14:sldId id="259"/>
            <p14:sldId id="260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7393" autoAdjust="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1898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1941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950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734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209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310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0609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3921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651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016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4391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EF13B-8359-4A08-9831-31D24383AA75}" type="datetimeFigureOut">
              <a:rPr lang="en-GB" smtClean="0"/>
              <a:t>09/07/2019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DE4C7-B4E3-4D11-9A1F-75A0CA569F6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3101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Climate Change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Definition: – </a:t>
            </a:r>
          </a:p>
          <a:p>
            <a:pPr marL="0" indent="0">
              <a:buNone/>
            </a:pPr>
            <a:r>
              <a:rPr lang="en-GB" dirty="0" smtClean="0"/>
              <a:t>	Scientists have discovered that humans are  producing too much “Greenhouse Gas”, by burning “fossil fuels” such as Coal, Oil &amp; Gas. This is causing the Earth to steadily warm up – known as Global Warming. The result of this warming is a change in the natural balance of the Earth’s environment”.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99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50"/>
                </a:solidFill>
              </a:rPr>
              <a:t>Global warming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2370" y="3861048"/>
            <a:ext cx="3260030" cy="1777752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  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4260850" cy="282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0420"/>
            <a:ext cx="4371975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84983"/>
            <a:ext cx="3816424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16016" y="3645024"/>
            <a:ext cx="345638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Ice Caps Melting.</a:t>
            </a:r>
          </a:p>
          <a:p>
            <a:r>
              <a:rPr lang="en-GB" sz="3200" dirty="0" smtClean="0"/>
              <a:t>Rising Sea Levels.</a:t>
            </a:r>
          </a:p>
          <a:p>
            <a:r>
              <a:rPr lang="en-GB" sz="3200" dirty="0" smtClean="0"/>
              <a:t>More ‘Extreme’ weather events.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1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Who does Global Warming affect?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157192"/>
            <a:ext cx="8229600" cy="968971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Everywhere and Everybody!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825" y="1717675"/>
            <a:ext cx="2798763" cy="342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88840"/>
            <a:ext cx="3338449" cy="2509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2750923" cy="2595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6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smtClean="0">
                <a:solidFill>
                  <a:srgbClr val="00B050"/>
                </a:solidFill>
              </a:rPr>
              <a:t>Ethical, </a:t>
            </a:r>
            <a:r>
              <a:rPr lang="en-GB" sz="6000" dirty="0">
                <a:solidFill>
                  <a:srgbClr val="00B050"/>
                </a:solidFill>
              </a:rPr>
              <a:t>I</a:t>
            </a:r>
            <a:r>
              <a:rPr lang="en-GB" sz="6000" dirty="0" smtClean="0">
                <a:solidFill>
                  <a:srgbClr val="00B050"/>
                </a:solidFill>
              </a:rPr>
              <a:t>nformed Citizens</a:t>
            </a:r>
            <a:endParaRPr lang="en-GB" sz="60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48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dirty="0" smtClean="0"/>
              <a:t>Article 13: You have the right to have information</a:t>
            </a:r>
            <a:endParaRPr lang="en-GB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24944"/>
            <a:ext cx="2859087" cy="279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002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What can we do?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24744"/>
            <a:ext cx="6203032" cy="288032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Reduce the energy we use</a:t>
            </a:r>
          </a:p>
          <a:p>
            <a:r>
              <a:rPr lang="en-GB" dirty="0" smtClean="0"/>
              <a:t>Use alternative transport</a:t>
            </a:r>
          </a:p>
          <a:p>
            <a:r>
              <a:rPr lang="en-GB" dirty="0" smtClean="0"/>
              <a:t>Reduce food miles and packaging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Reduce, Reuse, Recycle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33056"/>
            <a:ext cx="3541713" cy="2819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147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Summer Holidays Eco Challenge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 dirty="0" smtClean="0"/>
              <a:t>Go </a:t>
            </a:r>
            <a:r>
              <a:rPr lang="en-GB" sz="1400" dirty="0" smtClean="0"/>
              <a:t>vegetarian or </a:t>
            </a:r>
            <a:r>
              <a:rPr lang="en-GB" sz="1400" dirty="0" smtClean="0"/>
              <a:t>vegan</a:t>
            </a:r>
            <a:r>
              <a:rPr lang="en-GB" sz="1400" dirty="0" smtClean="0"/>
              <a:t> </a:t>
            </a:r>
            <a:r>
              <a:rPr lang="en-GB" sz="1400" dirty="0" smtClean="0"/>
              <a:t>for a </a:t>
            </a:r>
            <a:r>
              <a:rPr lang="en-GB" sz="1400" dirty="0" smtClean="0"/>
              <a:t>day/week</a:t>
            </a:r>
            <a:endParaRPr lang="en-GB" sz="1400" dirty="0" smtClean="0"/>
          </a:p>
          <a:p>
            <a:r>
              <a:rPr lang="en-GB" sz="1400" dirty="0" smtClean="0"/>
              <a:t>Refuse plastic toys at fast food restaurants </a:t>
            </a:r>
          </a:p>
          <a:p>
            <a:r>
              <a:rPr lang="en-GB" sz="1400" dirty="0" smtClean="0"/>
              <a:t>Refuse plastic straws from any </a:t>
            </a:r>
            <a:r>
              <a:rPr lang="en-GB" sz="1400" dirty="0" smtClean="0"/>
              <a:t>retailer</a:t>
            </a:r>
            <a:endParaRPr lang="en-GB" sz="1400" dirty="0" smtClean="0"/>
          </a:p>
          <a:p>
            <a:r>
              <a:rPr lang="en-GB" sz="1400" dirty="0" smtClean="0"/>
              <a:t>Save crisp packets </a:t>
            </a:r>
            <a:r>
              <a:rPr lang="en-GB" sz="1400" dirty="0" smtClean="0"/>
              <a:t>at home to recycle in school</a:t>
            </a:r>
            <a:endParaRPr lang="en-GB" sz="1400" dirty="0" smtClean="0"/>
          </a:p>
          <a:p>
            <a:r>
              <a:rPr lang="en-GB" sz="1400" dirty="0" smtClean="0"/>
              <a:t>Use tea bags that don’t </a:t>
            </a:r>
            <a:r>
              <a:rPr lang="en-GB" sz="1400" dirty="0" smtClean="0"/>
              <a:t>contain any plastic</a:t>
            </a:r>
            <a:endParaRPr lang="en-GB" sz="1400" dirty="0" smtClean="0"/>
          </a:p>
          <a:p>
            <a:r>
              <a:rPr lang="en-GB" sz="1400" dirty="0" smtClean="0"/>
              <a:t>Try not to</a:t>
            </a:r>
            <a:r>
              <a:rPr lang="en-GB" sz="1400" dirty="0" smtClean="0"/>
              <a:t> </a:t>
            </a:r>
            <a:r>
              <a:rPr lang="en-GB" sz="1400" dirty="0" smtClean="0"/>
              <a:t>use single use plastics </a:t>
            </a:r>
          </a:p>
          <a:p>
            <a:r>
              <a:rPr lang="en-GB" sz="1400" dirty="0" smtClean="0"/>
              <a:t>Try to use </a:t>
            </a:r>
            <a:r>
              <a:rPr lang="en-GB" sz="1400" dirty="0" smtClean="0"/>
              <a:t>beeswax wraps</a:t>
            </a:r>
            <a:endParaRPr lang="en-GB" sz="1400" dirty="0" smtClean="0"/>
          </a:p>
          <a:p>
            <a:r>
              <a:rPr lang="en-GB" sz="1400" dirty="0" smtClean="0"/>
              <a:t>Don’t use products that are tested on </a:t>
            </a:r>
            <a:r>
              <a:rPr lang="en-GB" sz="1400" dirty="0" smtClean="0"/>
              <a:t>animals</a:t>
            </a:r>
            <a:endParaRPr lang="en-GB" sz="1400" dirty="0" smtClean="0"/>
          </a:p>
          <a:p>
            <a:r>
              <a:rPr lang="en-GB" sz="1400" dirty="0" smtClean="0"/>
              <a:t>Use glass milk bottles </a:t>
            </a:r>
            <a:r>
              <a:rPr lang="en-GB" sz="1400" dirty="0" smtClean="0"/>
              <a:t>from the</a:t>
            </a:r>
            <a:r>
              <a:rPr lang="en-GB" sz="1400" dirty="0" smtClean="0"/>
              <a:t> </a:t>
            </a:r>
            <a:r>
              <a:rPr lang="en-GB" sz="1400" dirty="0" smtClean="0"/>
              <a:t>milk </a:t>
            </a:r>
            <a:r>
              <a:rPr lang="en-GB" sz="1400" dirty="0" smtClean="0"/>
              <a:t>man</a:t>
            </a:r>
            <a:endParaRPr lang="en-GB" sz="1400" dirty="0" smtClean="0"/>
          </a:p>
          <a:p>
            <a:r>
              <a:rPr lang="en-GB" sz="1400" dirty="0" smtClean="0"/>
              <a:t>Use </a:t>
            </a:r>
            <a:r>
              <a:rPr lang="en-GB" sz="1400" dirty="0" smtClean="0"/>
              <a:t>reusable </a:t>
            </a:r>
            <a:r>
              <a:rPr lang="en-GB" sz="1400" dirty="0" smtClean="0"/>
              <a:t>cups and </a:t>
            </a:r>
            <a:r>
              <a:rPr lang="en-GB" sz="1400" dirty="0" smtClean="0"/>
              <a:t>bottles</a:t>
            </a:r>
            <a:endParaRPr lang="en-GB" sz="1400" dirty="0" smtClean="0"/>
          </a:p>
          <a:p>
            <a:r>
              <a:rPr lang="en-GB" sz="1400" dirty="0" smtClean="0"/>
              <a:t>Use glitter that does not contain </a:t>
            </a:r>
            <a:r>
              <a:rPr lang="en-GB" sz="1400" dirty="0" smtClean="0"/>
              <a:t>plastic</a:t>
            </a:r>
            <a:endParaRPr lang="en-GB" sz="1400" dirty="0" smtClean="0"/>
          </a:p>
          <a:p>
            <a:r>
              <a:rPr lang="en-GB" sz="1400" dirty="0" smtClean="0"/>
              <a:t>Use </a:t>
            </a:r>
            <a:r>
              <a:rPr lang="en-GB" sz="1400" dirty="0" smtClean="0"/>
              <a:t>shampoo </a:t>
            </a:r>
            <a:r>
              <a:rPr lang="en-GB" sz="1400" dirty="0" smtClean="0"/>
              <a:t>or conditioner bars </a:t>
            </a:r>
            <a:r>
              <a:rPr lang="en-GB" sz="1400" dirty="0" smtClean="0"/>
              <a:t>instead </a:t>
            </a:r>
            <a:r>
              <a:rPr lang="en-GB" sz="1400" dirty="0" smtClean="0"/>
              <a:t>of buying it in bottles </a:t>
            </a:r>
          </a:p>
          <a:p>
            <a:r>
              <a:rPr lang="en-GB" sz="1400" dirty="0" smtClean="0"/>
              <a:t>Collect ink cartridges and batteries for </a:t>
            </a:r>
            <a:r>
              <a:rPr lang="en-GB" sz="1400" dirty="0" smtClean="0"/>
              <a:t>school</a:t>
            </a:r>
          </a:p>
          <a:p>
            <a:r>
              <a:rPr lang="en-GB" sz="1400" dirty="0" smtClean="0"/>
              <a:t>Grow fruit or vegetables</a:t>
            </a:r>
          </a:p>
          <a:p>
            <a:r>
              <a:rPr lang="en-GB" sz="1400" dirty="0" smtClean="0"/>
              <a:t>Give old clothes/furniture to charity</a:t>
            </a:r>
          </a:p>
          <a:p>
            <a:r>
              <a:rPr lang="en-GB" sz="1400" dirty="0" smtClean="0"/>
              <a:t>Adopt an endangered animal</a:t>
            </a:r>
          </a:p>
          <a:p>
            <a:r>
              <a:rPr lang="en-GB" sz="1400" dirty="0" smtClean="0"/>
              <a:t>Recycle old garden pots at your local Garden Centre</a:t>
            </a:r>
          </a:p>
          <a:p>
            <a:pPr marL="0" indent="0">
              <a:buNone/>
            </a:pPr>
            <a:endParaRPr lang="en-GB" sz="1400" dirty="0" smtClean="0"/>
          </a:p>
          <a:p>
            <a:endParaRPr lang="en-GB" sz="1400" dirty="0"/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 smtClean="0"/>
          </a:p>
          <a:p>
            <a:endParaRPr lang="en-GB" sz="1400" dirty="0" smtClean="0"/>
          </a:p>
          <a:p>
            <a:endParaRPr lang="en-GB" sz="1400" dirty="0" smtClean="0"/>
          </a:p>
          <a:p>
            <a:endParaRPr lang="en-GB" sz="1400" dirty="0" smtClean="0"/>
          </a:p>
          <a:p>
            <a:endParaRPr lang="en-GB" sz="1400" dirty="0" smtClean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00118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6336704" cy="4165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610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191</Words>
  <Application>Microsoft Office PowerPoint</Application>
  <PresentationFormat>On-screen Show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Climate Change</vt:lpstr>
      <vt:lpstr>Global warming</vt:lpstr>
      <vt:lpstr>Who does Global Warming affect?</vt:lpstr>
      <vt:lpstr>Ethical, Informed Citizens</vt:lpstr>
      <vt:lpstr>What can we do?</vt:lpstr>
      <vt:lpstr>Summer Holidays Eco Challenge</vt:lpstr>
      <vt:lpstr>PowerPoint Presentation</vt:lpstr>
    </vt:vector>
  </TitlesOfParts>
  <Company>Cardiff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warming</dc:title>
  <dc:creator>Joanne Vigliotta</dc:creator>
  <cp:lastModifiedBy>Joanne Vigliotta</cp:lastModifiedBy>
  <cp:revision>13</cp:revision>
  <dcterms:created xsi:type="dcterms:W3CDTF">2019-07-03T09:16:37Z</dcterms:created>
  <dcterms:modified xsi:type="dcterms:W3CDTF">2019-07-09T14:54:54Z</dcterms:modified>
</cp:coreProperties>
</file>