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</p:sldIdLst>
  <p:sldSz cx="9906000" cy="6858000" type="A4"/>
  <p:notesSz cx="7099300" cy="9385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F3FF"/>
    <a:srgbClr val="FEE1A8"/>
    <a:srgbClr val="FDBF49"/>
    <a:srgbClr val="FFFFCC"/>
    <a:srgbClr val="9BE5FF"/>
    <a:srgbClr val="FFBE46"/>
    <a:srgbClr val="6BBFC1"/>
    <a:srgbClr val="FF99FF"/>
    <a:srgbClr val="00FC09"/>
    <a:srgbClr val="90C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44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74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60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74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241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4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39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07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3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3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28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C306E-DFAD-4E66-9916-97E5FB2C62F0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971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CCE0AB4-B5AB-4945-8A5B-5FE84C0C5A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188882" y="5406772"/>
            <a:ext cx="2143256" cy="3912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atrick Hand" panose="00000500000000000000" pitchFamily="2" charset="0"/>
              </a:rPr>
              <a:t>Mrs Burford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C944478-76D4-462F-8F9D-D874597C3D2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61176" y="1455064"/>
            <a:ext cx="2952000" cy="50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Mrs Burford ELSA Lead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Tel. 02920843328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Email: brynderiprm@Cardiff.gov.uk</a:t>
            </a: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Bryn Deri Primary School</a:t>
            </a:r>
          </a:p>
          <a:p>
            <a:pPr algn="ctr"/>
            <a:r>
              <a:rPr lang="en-GB" dirty="0" err="1">
                <a:solidFill>
                  <a:schemeClr val="tx1"/>
                </a:solidFill>
                <a:latin typeface="Patrick Hand" panose="00000500000000000000" pitchFamily="2" charset="0"/>
              </a:rPr>
              <a:t>Caer</a:t>
            </a:r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Patrick Hand" panose="00000500000000000000" pitchFamily="2" charset="0"/>
              </a:rPr>
              <a:t>Graig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Radyr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Cardiff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CF158RD</a:t>
            </a: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958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29727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27</Words>
  <Application>Microsoft Office PowerPoint</Application>
  <PresentationFormat>A4 Paper (210x297 mm)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Patrick Hand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Palphreyman</dc:creator>
  <cp:lastModifiedBy>C Davies</cp:lastModifiedBy>
  <cp:revision>25</cp:revision>
  <cp:lastPrinted>2022-04-09T08:44:44Z</cp:lastPrinted>
  <dcterms:created xsi:type="dcterms:W3CDTF">2022-04-09T07:26:22Z</dcterms:created>
  <dcterms:modified xsi:type="dcterms:W3CDTF">2023-05-11T14:21:34Z</dcterms:modified>
</cp:coreProperties>
</file>