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embeddedFontLst>
    <p:embeddedFont>
      <p:font typeface="Roboto" panose="020B0604020202020204" charset="0"/>
      <p:regular r:id="rId19"/>
      <p:bold r:id="rId20"/>
      <p:italic r:id="rId21"/>
      <p:boldItalic r:id="rId22"/>
    </p:embeddedFont>
    <p:embeddedFont>
      <p:font typeface="Impact" panose="020B0806030902050204" pitchFamily="34" charset="0"/>
      <p:regular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7" d="100"/>
          <a:sy n="107" d="100"/>
        </p:scale>
        <p:origin x="-84" y="-56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2872675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5d789a55a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5d789a55a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5d75743d59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5d75743d59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d7fe5f2f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d7fe5f2f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5d7fe5f2f7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5d7fe5f2f7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5f158c10c7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5f158c10c7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5d7fe5f2f7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5d7fe5f2f7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5e82687941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5e8268794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5d75743d59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5d75743d59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5d789a55a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5d789a55a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My challenge</a:t>
            </a: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5ea7cd5080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5ea7cd5080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60607b9d59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60607b9d59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5d789a55ad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5d789a55ad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41a93fdf05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41a93fdf05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5e82687941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6" name="Google Shape;226;g5e82687941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6195e3e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6195e3e62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098378" y="5"/>
            <a:ext cx="3045625" cy="2030570"/>
            <a:chOff x="6098378" y="5"/>
            <a:chExt cx="3045625" cy="2030570"/>
          </a:xfrm>
        </p:grpSpPr>
        <p:sp>
          <p:nvSpPr>
            <p:cNvPr id="11" name="Google Shape;11;p2"/>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598100" y="1775222"/>
            <a:ext cx="8222100" cy="838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4200"/>
              <a:buNone/>
              <a:defRPr sz="4200">
                <a:solidFill>
                  <a:schemeClr val="lt1"/>
                </a:solidFill>
              </a:defRPr>
            </a:lvl1pPr>
            <a:lvl2pPr lvl="1" rtl="0">
              <a:spcBef>
                <a:spcPts val="0"/>
              </a:spcBef>
              <a:spcAft>
                <a:spcPts val="0"/>
              </a:spcAft>
              <a:buClr>
                <a:schemeClr val="lt1"/>
              </a:buClr>
              <a:buSzPts val="4200"/>
              <a:buNone/>
              <a:defRPr sz="4200">
                <a:solidFill>
                  <a:schemeClr val="lt1"/>
                </a:solidFill>
              </a:defRPr>
            </a:lvl2pPr>
            <a:lvl3pPr lvl="2" rtl="0">
              <a:spcBef>
                <a:spcPts val="0"/>
              </a:spcBef>
              <a:spcAft>
                <a:spcPts val="0"/>
              </a:spcAft>
              <a:buClr>
                <a:schemeClr val="lt1"/>
              </a:buClr>
              <a:buSzPts val="4200"/>
              <a:buNone/>
              <a:defRPr sz="4200">
                <a:solidFill>
                  <a:schemeClr val="lt1"/>
                </a:solidFill>
              </a:defRPr>
            </a:lvl3pPr>
            <a:lvl4pPr lvl="3" rtl="0">
              <a:spcBef>
                <a:spcPts val="0"/>
              </a:spcBef>
              <a:spcAft>
                <a:spcPts val="0"/>
              </a:spcAft>
              <a:buClr>
                <a:schemeClr val="lt1"/>
              </a:buClr>
              <a:buSzPts val="4200"/>
              <a:buNone/>
              <a:defRPr sz="4200">
                <a:solidFill>
                  <a:schemeClr val="lt1"/>
                </a:solidFill>
              </a:defRPr>
            </a:lvl4pPr>
            <a:lvl5pPr lvl="4" rtl="0">
              <a:spcBef>
                <a:spcPts val="0"/>
              </a:spcBef>
              <a:spcAft>
                <a:spcPts val="0"/>
              </a:spcAft>
              <a:buClr>
                <a:schemeClr val="lt1"/>
              </a:buClr>
              <a:buSzPts val="4200"/>
              <a:buNone/>
              <a:defRPr sz="4200">
                <a:solidFill>
                  <a:schemeClr val="lt1"/>
                </a:solidFill>
              </a:defRPr>
            </a:lvl5pPr>
            <a:lvl6pPr lvl="5" rtl="0">
              <a:spcBef>
                <a:spcPts val="0"/>
              </a:spcBef>
              <a:spcAft>
                <a:spcPts val="0"/>
              </a:spcAft>
              <a:buClr>
                <a:schemeClr val="lt1"/>
              </a:buClr>
              <a:buSzPts val="4200"/>
              <a:buNone/>
              <a:defRPr sz="4200">
                <a:solidFill>
                  <a:schemeClr val="lt1"/>
                </a:solidFill>
              </a:defRPr>
            </a:lvl6pPr>
            <a:lvl7pPr lvl="6" rtl="0">
              <a:spcBef>
                <a:spcPts val="0"/>
              </a:spcBef>
              <a:spcAft>
                <a:spcPts val="0"/>
              </a:spcAft>
              <a:buClr>
                <a:schemeClr val="lt1"/>
              </a:buClr>
              <a:buSzPts val="4200"/>
              <a:buNone/>
              <a:defRPr sz="4200">
                <a:solidFill>
                  <a:schemeClr val="lt1"/>
                </a:solidFill>
              </a:defRPr>
            </a:lvl7pPr>
            <a:lvl8pPr lvl="7" rtl="0">
              <a:spcBef>
                <a:spcPts val="0"/>
              </a:spcBef>
              <a:spcAft>
                <a:spcPts val="0"/>
              </a:spcAft>
              <a:buClr>
                <a:schemeClr val="lt1"/>
              </a:buClr>
              <a:buSzPts val="4200"/>
              <a:buNone/>
              <a:defRPr sz="4200">
                <a:solidFill>
                  <a:schemeClr val="lt1"/>
                </a:solidFill>
              </a:defRPr>
            </a:lvl8pPr>
            <a:lvl9pPr lvl="8" rtl="0">
              <a:spcBef>
                <a:spcPts val="0"/>
              </a:spcBef>
              <a:spcAft>
                <a:spcPts val="0"/>
              </a:spcAft>
              <a:buClr>
                <a:schemeClr val="lt1"/>
              </a:buClr>
              <a:buSzPts val="4200"/>
              <a:buNone/>
              <a:defRPr sz="4200">
                <a:solidFill>
                  <a:schemeClr val="lt1"/>
                </a:solidFill>
              </a:defRPr>
            </a:lvl9pPr>
          </a:lstStyle>
          <a:p>
            <a:endParaRPr/>
          </a:p>
        </p:txBody>
      </p:sp>
      <p:sp>
        <p:nvSpPr>
          <p:cNvPr id="17" name="Google Shape;17;p2"/>
          <p:cNvSpPr txBox="1">
            <a:spLocks noGrp="1"/>
          </p:cNvSpPr>
          <p:nvPr>
            <p:ph type="subTitle" idx="1"/>
          </p:nvPr>
        </p:nvSpPr>
        <p:spPr>
          <a:xfrm>
            <a:off x="598088" y="2715913"/>
            <a:ext cx="8222100" cy="43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2100"/>
              <a:buNone/>
              <a:defRPr sz="2100">
                <a:solidFill>
                  <a:schemeClr val="lt1"/>
                </a:solidFill>
              </a:defRPr>
            </a:lvl1pPr>
            <a:lvl2pPr lvl="1" rtl="0">
              <a:lnSpc>
                <a:spcPct val="100000"/>
              </a:lnSpc>
              <a:spcBef>
                <a:spcPts val="0"/>
              </a:spcBef>
              <a:spcAft>
                <a:spcPts val="0"/>
              </a:spcAft>
              <a:buClr>
                <a:schemeClr val="lt1"/>
              </a:buClr>
              <a:buSzPts val="2100"/>
              <a:buNone/>
              <a:defRPr sz="2100">
                <a:solidFill>
                  <a:schemeClr val="lt1"/>
                </a:solidFill>
              </a:defRPr>
            </a:lvl2pPr>
            <a:lvl3pPr lvl="2" rtl="0">
              <a:lnSpc>
                <a:spcPct val="100000"/>
              </a:lnSpc>
              <a:spcBef>
                <a:spcPts val="0"/>
              </a:spcBef>
              <a:spcAft>
                <a:spcPts val="0"/>
              </a:spcAft>
              <a:buClr>
                <a:schemeClr val="lt1"/>
              </a:buClr>
              <a:buSzPts val="2100"/>
              <a:buNone/>
              <a:defRPr sz="2100">
                <a:solidFill>
                  <a:schemeClr val="lt1"/>
                </a:solidFill>
              </a:defRPr>
            </a:lvl3pPr>
            <a:lvl4pPr lvl="3" rtl="0">
              <a:lnSpc>
                <a:spcPct val="100000"/>
              </a:lnSpc>
              <a:spcBef>
                <a:spcPts val="0"/>
              </a:spcBef>
              <a:spcAft>
                <a:spcPts val="0"/>
              </a:spcAft>
              <a:buClr>
                <a:schemeClr val="lt1"/>
              </a:buClr>
              <a:buSzPts val="2100"/>
              <a:buNone/>
              <a:defRPr sz="2100">
                <a:solidFill>
                  <a:schemeClr val="lt1"/>
                </a:solidFill>
              </a:defRPr>
            </a:lvl4pPr>
            <a:lvl5pPr lvl="4" rtl="0">
              <a:lnSpc>
                <a:spcPct val="100000"/>
              </a:lnSpc>
              <a:spcBef>
                <a:spcPts val="0"/>
              </a:spcBef>
              <a:spcAft>
                <a:spcPts val="0"/>
              </a:spcAft>
              <a:buClr>
                <a:schemeClr val="lt1"/>
              </a:buClr>
              <a:buSzPts val="2100"/>
              <a:buNone/>
              <a:defRPr sz="2100">
                <a:solidFill>
                  <a:schemeClr val="lt1"/>
                </a:solidFill>
              </a:defRPr>
            </a:lvl5pPr>
            <a:lvl6pPr lvl="5" rtl="0">
              <a:lnSpc>
                <a:spcPct val="100000"/>
              </a:lnSpc>
              <a:spcBef>
                <a:spcPts val="0"/>
              </a:spcBef>
              <a:spcAft>
                <a:spcPts val="0"/>
              </a:spcAft>
              <a:buClr>
                <a:schemeClr val="lt1"/>
              </a:buClr>
              <a:buSzPts val="2100"/>
              <a:buNone/>
              <a:defRPr sz="2100">
                <a:solidFill>
                  <a:schemeClr val="lt1"/>
                </a:solidFill>
              </a:defRPr>
            </a:lvl6pPr>
            <a:lvl7pPr lvl="6" rtl="0">
              <a:lnSpc>
                <a:spcPct val="100000"/>
              </a:lnSpc>
              <a:spcBef>
                <a:spcPts val="0"/>
              </a:spcBef>
              <a:spcAft>
                <a:spcPts val="0"/>
              </a:spcAft>
              <a:buClr>
                <a:schemeClr val="lt1"/>
              </a:buClr>
              <a:buSzPts val="2100"/>
              <a:buNone/>
              <a:defRPr sz="2100">
                <a:solidFill>
                  <a:schemeClr val="lt1"/>
                </a:solidFill>
              </a:defRPr>
            </a:lvl7pPr>
            <a:lvl8pPr lvl="7" rtl="0">
              <a:lnSpc>
                <a:spcPct val="100000"/>
              </a:lnSpc>
              <a:spcBef>
                <a:spcPts val="0"/>
              </a:spcBef>
              <a:spcAft>
                <a:spcPts val="0"/>
              </a:spcAft>
              <a:buClr>
                <a:schemeClr val="lt1"/>
              </a:buClr>
              <a:buSzPts val="2100"/>
              <a:buNone/>
              <a:defRPr sz="2100">
                <a:solidFill>
                  <a:schemeClr val="lt1"/>
                </a:solidFill>
              </a:defRPr>
            </a:lvl8pPr>
            <a:lvl9pPr lvl="8"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p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9"/>
        <p:cNvGrpSpPr/>
        <p:nvPr/>
      </p:nvGrpSpPr>
      <p:grpSpPr>
        <a:xfrm>
          <a:off x="0" y="0"/>
          <a:ext cx="0" cy="0"/>
          <a:chOff x="0" y="0"/>
          <a:chExt cx="0" cy="0"/>
        </a:xfrm>
      </p:grpSpPr>
      <p:grpSp>
        <p:nvGrpSpPr>
          <p:cNvPr id="20" name="Google Shape;20;p3"/>
          <p:cNvGrpSpPr/>
          <p:nvPr/>
        </p:nvGrpSpPr>
        <p:grpSpPr>
          <a:xfrm>
            <a:off x="6098378" y="5"/>
            <a:ext cx="3045625" cy="2030570"/>
            <a:chOff x="6098378" y="5"/>
            <a:chExt cx="3045625" cy="2030570"/>
          </a:xfrm>
        </p:grpSpPr>
        <p:sp>
          <p:nvSpPr>
            <p:cNvPr id="21" name="Google Shape;21;p3"/>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p3"/>
          <p:cNvSpPr txBox="1">
            <a:spLocks noGrp="1"/>
          </p:cNvSpPr>
          <p:nvPr>
            <p:ph type="title"/>
          </p:nvPr>
        </p:nvSpPr>
        <p:spPr>
          <a:xfrm>
            <a:off x="598100" y="2152347"/>
            <a:ext cx="8222100" cy="838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4200"/>
              <a:buNone/>
              <a:defRPr sz="4200">
                <a:solidFill>
                  <a:schemeClr val="lt1"/>
                </a:solidFill>
              </a:defRPr>
            </a:lvl1pPr>
            <a:lvl2pPr lvl="1" rtl="0">
              <a:spcBef>
                <a:spcPts val="0"/>
              </a:spcBef>
              <a:spcAft>
                <a:spcPts val="0"/>
              </a:spcAft>
              <a:buClr>
                <a:schemeClr val="lt1"/>
              </a:buClr>
              <a:buSzPts val="4200"/>
              <a:buNone/>
              <a:defRPr sz="4200">
                <a:solidFill>
                  <a:schemeClr val="lt1"/>
                </a:solidFill>
              </a:defRPr>
            </a:lvl2pPr>
            <a:lvl3pPr lvl="2" rtl="0">
              <a:spcBef>
                <a:spcPts val="0"/>
              </a:spcBef>
              <a:spcAft>
                <a:spcPts val="0"/>
              </a:spcAft>
              <a:buClr>
                <a:schemeClr val="lt1"/>
              </a:buClr>
              <a:buSzPts val="4200"/>
              <a:buNone/>
              <a:defRPr sz="4200">
                <a:solidFill>
                  <a:schemeClr val="lt1"/>
                </a:solidFill>
              </a:defRPr>
            </a:lvl3pPr>
            <a:lvl4pPr lvl="3" rtl="0">
              <a:spcBef>
                <a:spcPts val="0"/>
              </a:spcBef>
              <a:spcAft>
                <a:spcPts val="0"/>
              </a:spcAft>
              <a:buClr>
                <a:schemeClr val="lt1"/>
              </a:buClr>
              <a:buSzPts val="4200"/>
              <a:buNone/>
              <a:defRPr sz="4200">
                <a:solidFill>
                  <a:schemeClr val="lt1"/>
                </a:solidFill>
              </a:defRPr>
            </a:lvl4pPr>
            <a:lvl5pPr lvl="4" rtl="0">
              <a:spcBef>
                <a:spcPts val="0"/>
              </a:spcBef>
              <a:spcAft>
                <a:spcPts val="0"/>
              </a:spcAft>
              <a:buClr>
                <a:schemeClr val="lt1"/>
              </a:buClr>
              <a:buSzPts val="4200"/>
              <a:buNone/>
              <a:defRPr sz="4200">
                <a:solidFill>
                  <a:schemeClr val="lt1"/>
                </a:solidFill>
              </a:defRPr>
            </a:lvl5pPr>
            <a:lvl6pPr lvl="5" rtl="0">
              <a:spcBef>
                <a:spcPts val="0"/>
              </a:spcBef>
              <a:spcAft>
                <a:spcPts val="0"/>
              </a:spcAft>
              <a:buClr>
                <a:schemeClr val="lt1"/>
              </a:buClr>
              <a:buSzPts val="4200"/>
              <a:buNone/>
              <a:defRPr sz="4200">
                <a:solidFill>
                  <a:schemeClr val="lt1"/>
                </a:solidFill>
              </a:defRPr>
            </a:lvl6pPr>
            <a:lvl7pPr lvl="6" rtl="0">
              <a:spcBef>
                <a:spcPts val="0"/>
              </a:spcBef>
              <a:spcAft>
                <a:spcPts val="0"/>
              </a:spcAft>
              <a:buClr>
                <a:schemeClr val="lt1"/>
              </a:buClr>
              <a:buSzPts val="4200"/>
              <a:buNone/>
              <a:defRPr sz="4200">
                <a:solidFill>
                  <a:schemeClr val="lt1"/>
                </a:solidFill>
              </a:defRPr>
            </a:lvl7pPr>
            <a:lvl8pPr lvl="7" rtl="0">
              <a:spcBef>
                <a:spcPts val="0"/>
              </a:spcBef>
              <a:spcAft>
                <a:spcPts val="0"/>
              </a:spcAft>
              <a:buClr>
                <a:schemeClr val="lt1"/>
              </a:buClr>
              <a:buSzPts val="4200"/>
              <a:buNone/>
              <a:defRPr sz="4200">
                <a:solidFill>
                  <a:schemeClr val="lt1"/>
                </a:solidFill>
              </a:defRPr>
            </a:lvl8pPr>
            <a:lvl9pPr lvl="8" rtl="0">
              <a:spcBef>
                <a:spcPts val="0"/>
              </a:spcBef>
              <a:spcAft>
                <a:spcPts val="0"/>
              </a:spcAft>
              <a:buClr>
                <a:schemeClr val="lt1"/>
              </a:buClr>
              <a:buSzPts val="4200"/>
              <a:buNone/>
              <a:defRPr sz="4200">
                <a:solidFill>
                  <a:schemeClr val="lt1"/>
                </a:solidFill>
              </a:defRPr>
            </a:lvl9pPr>
          </a:lstStyle>
          <a:p>
            <a:endParaRPr/>
          </a:p>
        </p:txBody>
      </p:sp>
      <p:sp>
        <p:nvSpPr>
          <p:cNvPr id="27" name="Google Shape;27;p3"/>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8"/>
        <p:cNvGrpSpPr/>
        <p:nvPr/>
      </p:nvGrpSpPr>
      <p:grpSpPr>
        <a:xfrm>
          <a:off x="0" y="0"/>
          <a:ext cx="0" cy="0"/>
          <a:chOff x="0" y="0"/>
          <a:chExt cx="0" cy="0"/>
        </a:xfrm>
      </p:grpSpPr>
      <p:grpSp>
        <p:nvGrpSpPr>
          <p:cNvPr id="29" name="Google Shape;29;p4"/>
          <p:cNvGrpSpPr/>
          <p:nvPr/>
        </p:nvGrpSpPr>
        <p:grpSpPr>
          <a:xfrm>
            <a:off x="0" y="3903669"/>
            <a:ext cx="9144000" cy="1239925"/>
            <a:chOff x="0" y="3903669"/>
            <a:chExt cx="9144000" cy="1239925"/>
          </a:xfrm>
        </p:grpSpPr>
        <p:sp>
          <p:nvSpPr>
            <p:cNvPr id="30" name="Google Shape;30;p4"/>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 name="Google Shape;36;p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37" name="Google Shape;37;p4"/>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0" name="Google Shape;40;p5"/>
          <p:cNvSpPr txBox="1">
            <a:spLocks noGrp="1"/>
          </p:cNvSpPr>
          <p:nvPr>
            <p:ph type="body" idx="1"/>
          </p:nvPr>
        </p:nvSpPr>
        <p:spPr>
          <a:xfrm>
            <a:off x="311700" y="1229975"/>
            <a:ext cx="3999900" cy="33390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41" name="Google Shape;41;p5"/>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42" name="Google Shape;42;p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solidFill>
                  <a:schemeClr val="dk2"/>
                </a:solidFill>
              </a:defRPr>
            </a:lvl1pPr>
            <a:lvl2pPr lvl="1" rtl="0">
              <a:buNone/>
              <a:defRPr>
                <a:solidFill>
                  <a:schemeClr val="dk2"/>
                </a:solidFill>
              </a:defRPr>
            </a:lvl2pPr>
            <a:lvl3pPr lvl="2" rtl="0">
              <a:buNone/>
              <a:defRPr>
                <a:solidFill>
                  <a:schemeClr val="dk2"/>
                </a:solidFill>
              </a:defRPr>
            </a:lvl3pPr>
            <a:lvl4pPr lvl="3" rtl="0">
              <a:buNone/>
              <a:defRPr>
                <a:solidFill>
                  <a:schemeClr val="dk2"/>
                </a:solidFill>
              </a:defRPr>
            </a:lvl4pPr>
            <a:lvl5pPr lvl="4" rtl="0">
              <a:buNone/>
              <a:defRPr>
                <a:solidFill>
                  <a:schemeClr val="dk2"/>
                </a:solidFill>
              </a:defRPr>
            </a:lvl5pPr>
            <a:lvl6pPr lvl="5" rtl="0">
              <a:buNone/>
              <a:defRPr>
                <a:solidFill>
                  <a:schemeClr val="dk2"/>
                </a:solidFill>
              </a:defRPr>
            </a:lvl6pPr>
            <a:lvl7pPr lvl="6" rtl="0">
              <a:buNone/>
              <a:defRPr>
                <a:solidFill>
                  <a:schemeClr val="dk2"/>
                </a:solidFill>
              </a:defRPr>
            </a:lvl7pPr>
            <a:lvl8pPr lvl="7" rtl="0">
              <a:buNone/>
              <a:defRPr>
                <a:solidFill>
                  <a:schemeClr val="dk2"/>
                </a:solidFill>
              </a:defRPr>
            </a:lvl8pPr>
            <a:lvl9pPr lvl="8" rtl="0">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5" name="Google Shape;45;p6"/>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solidFill>
                  <a:schemeClr val="dk2"/>
                </a:solidFill>
              </a:defRPr>
            </a:lvl1pPr>
            <a:lvl2pPr lvl="1" rtl="0">
              <a:buNone/>
              <a:defRPr>
                <a:solidFill>
                  <a:schemeClr val="dk2"/>
                </a:solidFill>
              </a:defRPr>
            </a:lvl2pPr>
            <a:lvl3pPr lvl="2" rtl="0">
              <a:buNone/>
              <a:defRPr>
                <a:solidFill>
                  <a:schemeClr val="dk2"/>
                </a:solidFill>
              </a:defRPr>
            </a:lvl3pPr>
            <a:lvl4pPr lvl="3" rtl="0">
              <a:buNone/>
              <a:defRPr>
                <a:solidFill>
                  <a:schemeClr val="dk2"/>
                </a:solidFill>
              </a:defRPr>
            </a:lvl4pPr>
            <a:lvl5pPr lvl="4" rtl="0">
              <a:buNone/>
              <a:defRPr>
                <a:solidFill>
                  <a:schemeClr val="dk2"/>
                </a:solidFill>
              </a:defRPr>
            </a:lvl5pPr>
            <a:lvl6pPr lvl="5" rtl="0">
              <a:buNone/>
              <a:defRPr>
                <a:solidFill>
                  <a:schemeClr val="dk2"/>
                </a:solidFill>
              </a:defRPr>
            </a:lvl6pPr>
            <a:lvl7pPr lvl="6" rtl="0">
              <a:buNone/>
              <a:defRPr>
                <a:solidFill>
                  <a:schemeClr val="dk2"/>
                </a:solidFill>
              </a:defRPr>
            </a:lvl7pPr>
            <a:lvl8pPr lvl="7" rtl="0">
              <a:buNone/>
              <a:defRPr>
                <a:solidFill>
                  <a:schemeClr val="dk2"/>
                </a:solidFill>
              </a:defRPr>
            </a:lvl8pPr>
            <a:lvl9pPr lvl="8" rtl="0">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8" name="Google Shape;48;p7"/>
          <p:cNvSpPr txBox="1">
            <a:spLocks noGrp="1"/>
          </p:cNvSpPr>
          <p:nvPr>
            <p:ph type="body" idx="1"/>
          </p:nvPr>
        </p:nvSpPr>
        <p:spPr>
          <a:xfrm>
            <a:off x="311700" y="1465804"/>
            <a:ext cx="2808000" cy="31032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49" name="Google Shape;49;p7"/>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solidFill>
                  <a:schemeClr val="dk2"/>
                </a:solidFill>
              </a:defRPr>
            </a:lvl1pPr>
            <a:lvl2pPr lvl="1" rtl="0">
              <a:buNone/>
              <a:defRPr>
                <a:solidFill>
                  <a:schemeClr val="dk2"/>
                </a:solidFill>
              </a:defRPr>
            </a:lvl2pPr>
            <a:lvl3pPr lvl="2" rtl="0">
              <a:buNone/>
              <a:defRPr>
                <a:solidFill>
                  <a:schemeClr val="dk2"/>
                </a:solidFill>
              </a:defRPr>
            </a:lvl3pPr>
            <a:lvl4pPr lvl="3" rtl="0">
              <a:buNone/>
              <a:defRPr>
                <a:solidFill>
                  <a:schemeClr val="dk2"/>
                </a:solidFill>
              </a:defRPr>
            </a:lvl4pPr>
            <a:lvl5pPr lvl="4" rtl="0">
              <a:buNone/>
              <a:defRPr>
                <a:solidFill>
                  <a:schemeClr val="dk2"/>
                </a:solidFill>
              </a:defRPr>
            </a:lvl5pPr>
            <a:lvl6pPr lvl="5" rtl="0">
              <a:buNone/>
              <a:defRPr>
                <a:solidFill>
                  <a:schemeClr val="dk2"/>
                </a:solidFill>
              </a:defRPr>
            </a:lvl6pPr>
            <a:lvl7pPr lvl="6" rtl="0">
              <a:buNone/>
              <a:defRPr>
                <a:solidFill>
                  <a:schemeClr val="dk2"/>
                </a:solidFill>
              </a:defRPr>
            </a:lvl7pPr>
            <a:lvl8pPr lvl="7" rtl="0">
              <a:buNone/>
              <a:defRPr>
                <a:solidFill>
                  <a:schemeClr val="dk2"/>
                </a:solidFill>
              </a:defRPr>
            </a:lvl8pPr>
            <a:lvl9pPr lvl="8" rtl="0">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p8"/>
          <p:cNvGrpSpPr/>
          <p:nvPr/>
        </p:nvGrpSpPr>
        <p:grpSpPr>
          <a:xfrm>
            <a:off x="6098378" y="5"/>
            <a:ext cx="3045625" cy="2030570"/>
            <a:chOff x="6098378" y="5"/>
            <a:chExt cx="3045625" cy="2030570"/>
          </a:xfrm>
        </p:grpSpPr>
        <p:sp>
          <p:nvSpPr>
            <p:cNvPr id="52" name="Google Shape;52;p8"/>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8"/>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8"/>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8"/>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58" name="Google Shape;58;p8"/>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p9"/>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1" name="Google Shape;6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p9"/>
          <p:cNvSpPr txBox="1">
            <a:spLocks noGrp="1"/>
          </p:cNvSpPr>
          <p:nvPr>
            <p:ph type="title"/>
          </p:nvPr>
        </p:nvSpPr>
        <p:spPr>
          <a:xfrm>
            <a:off x="265500" y="1151100"/>
            <a:ext cx="4045200" cy="1564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63" name="Google Shape;63;p9"/>
          <p:cNvSpPr txBox="1">
            <a:spLocks noGrp="1"/>
          </p:cNvSpPr>
          <p:nvPr>
            <p:ph type="subTitle" idx="1"/>
          </p:nvPr>
        </p:nvSpPr>
        <p:spPr>
          <a:xfrm>
            <a:off x="265500" y="2769001"/>
            <a:ext cx="4045200" cy="1269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64" name="Google Shape;6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
        <p:nvSpPr>
          <p:cNvPr id="65" name="Google Shape;65;p9"/>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68" name="Google Shape;68;p10"/>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solidFill>
                  <a:schemeClr val="dk2"/>
                </a:solidFill>
              </a:defRPr>
            </a:lvl1pPr>
            <a:lvl2pPr lvl="1" rtl="0">
              <a:buNone/>
              <a:defRPr>
                <a:solidFill>
                  <a:schemeClr val="dk2"/>
                </a:solidFill>
              </a:defRPr>
            </a:lvl2pPr>
            <a:lvl3pPr lvl="2" rtl="0">
              <a:buNone/>
              <a:defRPr>
                <a:solidFill>
                  <a:schemeClr val="dk2"/>
                </a:solidFill>
              </a:defRPr>
            </a:lvl3pPr>
            <a:lvl4pPr lvl="3" rtl="0">
              <a:buNone/>
              <a:defRPr>
                <a:solidFill>
                  <a:schemeClr val="dk2"/>
                </a:solidFill>
              </a:defRPr>
            </a:lvl4pPr>
            <a:lvl5pPr lvl="4" rtl="0">
              <a:buNone/>
              <a:defRPr>
                <a:solidFill>
                  <a:schemeClr val="dk2"/>
                </a:solidFill>
              </a:defRPr>
            </a:lvl5pPr>
            <a:lvl6pPr lvl="5" rtl="0">
              <a:buNone/>
              <a:defRPr>
                <a:solidFill>
                  <a:schemeClr val="dk2"/>
                </a:solidFill>
              </a:defRPr>
            </a:lvl6pPr>
            <a:lvl7pPr lvl="6" rtl="0">
              <a:buNone/>
              <a:defRPr>
                <a:solidFill>
                  <a:schemeClr val="dk2"/>
                </a:solidFill>
              </a:defRPr>
            </a:lvl7pPr>
            <a:lvl8pPr lvl="7" rtl="0">
              <a:buNone/>
              <a:defRPr>
                <a:solidFill>
                  <a:schemeClr val="dk2"/>
                </a:solidFill>
              </a:defRPr>
            </a:lvl8pPr>
            <a:lvl9pPr lvl="8" rtl="0">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p11"/>
          <p:cNvGrpSpPr/>
          <p:nvPr/>
        </p:nvGrpSpPr>
        <p:grpSpPr>
          <a:xfrm>
            <a:off x="6098378" y="5"/>
            <a:ext cx="3045625" cy="2030570"/>
            <a:chOff x="6098378" y="5"/>
            <a:chExt cx="3045625" cy="2030570"/>
          </a:xfrm>
        </p:grpSpPr>
        <p:sp>
          <p:nvSpPr>
            <p:cNvPr id="71" name="Google Shape;71;p11"/>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1"/>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1"/>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1"/>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11"/>
          <p:cNvSpPr txBox="1">
            <a:spLocks noGrp="1"/>
          </p:cNvSpPr>
          <p:nvPr>
            <p:ph type="title" hasCustomPrompt="1"/>
          </p:nvPr>
        </p:nvSpPr>
        <p:spPr>
          <a:xfrm>
            <a:off x="311700" y="1256050"/>
            <a:ext cx="8520600" cy="20307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defRPr>
            </a:lvl1pPr>
            <a:lvl2pPr lvl="1" algn="ctr" rtl="0">
              <a:spcBef>
                <a:spcPts val="0"/>
              </a:spcBef>
              <a:spcAft>
                <a:spcPts val="0"/>
              </a:spcAft>
              <a:buClr>
                <a:schemeClr val="lt1"/>
              </a:buClr>
              <a:buSzPts val="12000"/>
              <a:buNone/>
              <a:defRPr sz="12000">
                <a:solidFill>
                  <a:schemeClr val="lt1"/>
                </a:solidFill>
              </a:defRPr>
            </a:lvl2pPr>
            <a:lvl3pPr lvl="2" algn="ctr" rtl="0">
              <a:spcBef>
                <a:spcPts val="0"/>
              </a:spcBef>
              <a:spcAft>
                <a:spcPts val="0"/>
              </a:spcAft>
              <a:buClr>
                <a:schemeClr val="lt1"/>
              </a:buClr>
              <a:buSzPts val="12000"/>
              <a:buNone/>
              <a:defRPr sz="12000">
                <a:solidFill>
                  <a:schemeClr val="lt1"/>
                </a:solidFill>
              </a:defRPr>
            </a:lvl3pPr>
            <a:lvl4pPr lvl="3" algn="ctr" rtl="0">
              <a:spcBef>
                <a:spcPts val="0"/>
              </a:spcBef>
              <a:spcAft>
                <a:spcPts val="0"/>
              </a:spcAft>
              <a:buClr>
                <a:schemeClr val="lt1"/>
              </a:buClr>
              <a:buSzPts val="12000"/>
              <a:buNone/>
              <a:defRPr sz="12000">
                <a:solidFill>
                  <a:schemeClr val="lt1"/>
                </a:solidFill>
              </a:defRPr>
            </a:lvl4pPr>
            <a:lvl5pPr lvl="4" algn="ctr" rtl="0">
              <a:spcBef>
                <a:spcPts val="0"/>
              </a:spcBef>
              <a:spcAft>
                <a:spcPts val="0"/>
              </a:spcAft>
              <a:buClr>
                <a:schemeClr val="lt1"/>
              </a:buClr>
              <a:buSzPts val="12000"/>
              <a:buNone/>
              <a:defRPr sz="12000">
                <a:solidFill>
                  <a:schemeClr val="lt1"/>
                </a:solidFill>
              </a:defRPr>
            </a:lvl5pPr>
            <a:lvl6pPr lvl="5" algn="ctr" rtl="0">
              <a:spcBef>
                <a:spcPts val="0"/>
              </a:spcBef>
              <a:spcAft>
                <a:spcPts val="0"/>
              </a:spcAft>
              <a:buClr>
                <a:schemeClr val="lt1"/>
              </a:buClr>
              <a:buSzPts val="12000"/>
              <a:buNone/>
              <a:defRPr sz="12000">
                <a:solidFill>
                  <a:schemeClr val="lt1"/>
                </a:solidFill>
              </a:defRPr>
            </a:lvl6pPr>
            <a:lvl7pPr lvl="6" algn="ctr" rtl="0">
              <a:spcBef>
                <a:spcPts val="0"/>
              </a:spcBef>
              <a:spcAft>
                <a:spcPts val="0"/>
              </a:spcAft>
              <a:buClr>
                <a:schemeClr val="lt1"/>
              </a:buClr>
              <a:buSzPts val="12000"/>
              <a:buNone/>
              <a:defRPr sz="12000">
                <a:solidFill>
                  <a:schemeClr val="lt1"/>
                </a:solidFill>
              </a:defRPr>
            </a:lvl7pPr>
            <a:lvl8pPr lvl="7" algn="ctr" rtl="0">
              <a:spcBef>
                <a:spcPts val="0"/>
              </a:spcBef>
              <a:spcAft>
                <a:spcPts val="0"/>
              </a:spcAft>
              <a:buClr>
                <a:schemeClr val="lt1"/>
              </a:buClr>
              <a:buSzPts val="12000"/>
              <a:buNone/>
              <a:defRPr sz="12000">
                <a:solidFill>
                  <a:schemeClr val="lt1"/>
                </a:solidFill>
              </a:defRPr>
            </a:lvl8pPr>
            <a:lvl9pPr lvl="8" algn="ctr" rtl="0">
              <a:spcBef>
                <a:spcPts val="0"/>
              </a:spcBef>
              <a:spcAft>
                <a:spcPts val="0"/>
              </a:spcAft>
              <a:buClr>
                <a:schemeClr val="lt1"/>
              </a:buClr>
              <a:buSzPts val="12000"/>
              <a:buNone/>
              <a:defRPr sz="12000">
                <a:solidFill>
                  <a:schemeClr val="lt1"/>
                </a:solidFill>
              </a:defRPr>
            </a:lvl9pPr>
          </a:lstStyle>
          <a:p>
            <a:r>
              <a:t>xx%</a:t>
            </a:r>
          </a:p>
        </p:txBody>
      </p:sp>
      <p:sp>
        <p:nvSpPr>
          <p:cNvPr id="77" name="Google Shape;77;p11"/>
          <p:cNvSpPr txBox="1">
            <a:spLocks noGrp="1"/>
          </p:cNvSpPr>
          <p:nvPr>
            <p:ph type="body" idx="1"/>
          </p:nvPr>
        </p:nvSpPr>
        <p:spPr>
          <a:xfrm>
            <a:off x="311700" y="3369225"/>
            <a:ext cx="8520600" cy="12819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lt1"/>
              </a:buClr>
              <a:buSzPts val="1800"/>
              <a:buChar char="●"/>
              <a:defRPr>
                <a:solidFill>
                  <a:schemeClr val="lt1"/>
                </a:solidFill>
              </a:defRPr>
            </a:lvl1pPr>
            <a:lvl2pPr marL="914400" lvl="1" indent="-317500" algn="ctr" rtl="0">
              <a:spcBef>
                <a:spcPts val="1600"/>
              </a:spcBef>
              <a:spcAft>
                <a:spcPts val="0"/>
              </a:spcAft>
              <a:buClr>
                <a:schemeClr val="lt1"/>
              </a:buClr>
              <a:buSzPts val="1400"/>
              <a:buChar char="○"/>
              <a:defRPr>
                <a:solidFill>
                  <a:schemeClr val="lt1"/>
                </a:solidFill>
              </a:defRPr>
            </a:lvl2pPr>
            <a:lvl3pPr marL="1371600" lvl="2" indent="-317500" algn="ctr" rtl="0">
              <a:spcBef>
                <a:spcPts val="1600"/>
              </a:spcBef>
              <a:spcAft>
                <a:spcPts val="0"/>
              </a:spcAft>
              <a:buClr>
                <a:schemeClr val="lt1"/>
              </a:buClr>
              <a:buSzPts val="1400"/>
              <a:buChar char="■"/>
              <a:defRPr>
                <a:solidFill>
                  <a:schemeClr val="lt1"/>
                </a:solidFill>
              </a:defRPr>
            </a:lvl3pPr>
            <a:lvl4pPr marL="1828800" lvl="3" indent="-317500" algn="ctr" rtl="0">
              <a:spcBef>
                <a:spcPts val="1600"/>
              </a:spcBef>
              <a:spcAft>
                <a:spcPts val="0"/>
              </a:spcAft>
              <a:buClr>
                <a:schemeClr val="lt1"/>
              </a:buClr>
              <a:buSzPts val="1400"/>
              <a:buChar char="●"/>
              <a:defRPr>
                <a:solidFill>
                  <a:schemeClr val="lt1"/>
                </a:solidFill>
              </a:defRPr>
            </a:lvl4pPr>
            <a:lvl5pPr marL="2286000" lvl="4" indent="-317500" algn="ctr" rtl="0">
              <a:spcBef>
                <a:spcPts val="1600"/>
              </a:spcBef>
              <a:spcAft>
                <a:spcPts val="0"/>
              </a:spcAft>
              <a:buClr>
                <a:schemeClr val="lt1"/>
              </a:buClr>
              <a:buSzPts val="1400"/>
              <a:buChar char="○"/>
              <a:defRPr>
                <a:solidFill>
                  <a:schemeClr val="lt1"/>
                </a:solidFill>
              </a:defRPr>
            </a:lvl5pPr>
            <a:lvl6pPr marL="2743200" lvl="5" indent="-317500" algn="ctr" rtl="0">
              <a:spcBef>
                <a:spcPts val="1600"/>
              </a:spcBef>
              <a:spcAft>
                <a:spcPts val="0"/>
              </a:spcAft>
              <a:buClr>
                <a:schemeClr val="lt1"/>
              </a:buClr>
              <a:buSzPts val="1400"/>
              <a:buChar char="■"/>
              <a:defRPr>
                <a:solidFill>
                  <a:schemeClr val="lt1"/>
                </a:solidFill>
              </a:defRPr>
            </a:lvl6pPr>
            <a:lvl7pPr marL="3200400" lvl="6" indent="-317500" algn="ctr" rtl="0">
              <a:spcBef>
                <a:spcPts val="1600"/>
              </a:spcBef>
              <a:spcAft>
                <a:spcPts val="0"/>
              </a:spcAft>
              <a:buClr>
                <a:schemeClr val="lt1"/>
              </a:buClr>
              <a:buSzPts val="1400"/>
              <a:buChar char="●"/>
              <a:defRPr>
                <a:solidFill>
                  <a:schemeClr val="lt1"/>
                </a:solidFill>
              </a:defRPr>
            </a:lvl7pPr>
            <a:lvl8pPr marL="3657600" lvl="7" indent="-317500" algn="ctr" rtl="0">
              <a:spcBef>
                <a:spcPts val="1600"/>
              </a:spcBef>
              <a:spcAft>
                <a:spcPts val="0"/>
              </a:spcAft>
              <a:buClr>
                <a:schemeClr val="lt1"/>
              </a:buClr>
              <a:buSzPts val="1400"/>
              <a:buChar char="○"/>
              <a:defRPr>
                <a:solidFill>
                  <a:schemeClr val="lt1"/>
                </a:solidFill>
              </a:defRPr>
            </a:lvl8pPr>
            <a:lvl9pPr marL="4114800" lvl="8" indent="-317500" algn="ctr" rtl="0">
              <a:spcBef>
                <a:spcPts val="1600"/>
              </a:spcBef>
              <a:spcAft>
                <a:spcPts val="1600"/>
              </a:spcAft>
              <a:buClr>
                <a:schemeClr val="lt1"/>
              </a:buClr>
              <a:buSzPts val="1400"/>
              <a:buChar char="■"/>
              <a:defRPr>
                <a:solidFill>
                  <a:schemeClr val="lt1"/>
                </a:solidFill>
              </a:defRPr>
            </a:lvl9pPr>
          </a:lstStyle>
          <a:p>
            <a:endParaRPr/>
          </a:p>
        </p:txBody>
      </p:sp>
      <p:sp>
        <p:nvSpPr>
          <p:cNvPr id="78" name="Google Shape;78;p11"/>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p1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Autofit/>
          </a:bodyPr>
          <a:lstStyle>
            <a:lvl1pPr lvl="0" rtl="0">
              <a:buNone/>
              <a:defRPr>
                <a:solidFill>
                  <a:schemeClr val="dk2"/>
                </a:solidFill>
              </a:defRPr>
            </a:lvl1pPr>
            <a:lvl2pPr lvl="1" rtl="0">
              <a:buNone/>
              <a:defRPr>
                <a:solidFill>
                  <a:schemeClr val="dk2"/>
                </a:solidFill>
              </a:defRPr>
            </a:lvl2pPr>
            <a:lvl3pPr lvl="2" rtl="0">
              <a:buNone/>
              <a:defRPr>
                <a:solidFill>
                  <a:schemeClr val="dk2"/>
                </a:solidFill>
              </a:defRPr>
            </a:lvl3pPr>
            <a:lvl4pPr lvl="3" rtl="0">
              <a:buNone/>
              <a:defRPr>
                <a:solidFill>
                  <a:schemeClr val="dk2"/>
                </a:solidFill>
              </a:defRPr>
            </a:lvl4pPr>
            <a:lvl5pPr lvl="4" rtl="0">
              <a:buNone/>
              <a:defRPr>
                <a:solidFill>
                  <a:schemeClr val="dk2"/>
                </a:solidFill>
              </a:defRPr>
            </a:lvl5pPr>
            <a:lvl6pPr lvl="5" rtl="0">
              <a:buNone/>
              <a:defRPr>
                <a:solidFill>
                  <a:schemeClr val="dk2"/>
                </a:solidFill>
              </a:defRPr>
            </a:lvl6pPr>
            <a:lvl7pPr lvl="6" rtl="0">
              <a:buNone/>
              <a:defRPr>
                <a:solidFill>
                  <a:schemeClr val="dk2"/>
                </a:solidFill>
              </a:defRPr>
            </a:lvl7pPr>
            <a:lvl8pPr lvl="7" rtl="0">
              <a:buNone/>
              <a:defRPr>
                <a:solidFill>
                  <a:schemeClr val="dk2"/>
                </a:solidFill>
              </a:defRPr>
            </a:lvl8pPr>
            <a:lvl9pPr lvl="8" rtl="0">
              <a:buNone/>
              <a:defRPr>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rt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rtl="0">
              <a:lnSpc>
                <a:spcPct val="115000"/>
              </a:lnSpc>
              <a:spcBef>
                <a:spcPts val="1600"/>
              </a:spcBef>
              <a:spcAft>
                <a:spcPts val="160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lt1"/>
                </a:solidFill>
                <a:latin typeface="Roboto"/>
                <a:ea typeface="Roboto"/>
                <a:cs typeface="Roboto"/>
                <a:sym typeface="Roboto"/>
              </a:defRPr>
            </a:lvl1pPr>
            <a:lvl2pPr lvl="1" algn="r" rtl="0">
              <a:buNone/>
              <a:defRPr sz="1000">
                <a:solidFill>
                  <a:schemeClr val="lt1"/>
                </a:solidFill>
                <a:latin typeface="Roboto"/>
                <a:ea typeface="Roboto"/>
                <a:cs typeface="Roboto"/>
                <a:sym typeface="Roboto"/>
              </a:defRPr>
            </a:lvl2pPr>
            <a:lvl3pPr lvl="2" algn="r" rtl="0">
              <a:buNone/>
              <a:defRPr sz="1000">
                <a:solidFill>
                  <a:schemeClr val="lt1"/>
                </a:solidFill>
                <a:latin typeface="Roboto"/>
                <a:ea typeface="Roboto"/>
                <a:cs typeface="Roboto"/>
                <a:sym typeface="Roboto"/>
              </a:defRPr>
            </a:lvl3pPr>
            <a:lvl4pPr lvl="3" algn="r" rtl="0">
              <a:buNone/>
              <a:defRPr sz="1000">
                <a:solidFill>
                  <a:schemeClr val="lt1"/>
                </a:solidFill>
                <a:latin typeface="Roboto"/>
                <a:ea typeface="Roboto"/>
                <a:cs typeface="Roboto"/>
                <a:sym typeface="Roboto"/>
              </a:defRPr>
            </a:lvl4pPr>
            <a:lvl5pPr lvl="4" algn="r" rtl="0">
              <a:buNone/>
              <a:defRPr sz="1000">
                <a:solidFill>
                  <a:schemeClr val="lt1"/>
                </a:solidFill>
                <a:latin typeface="Roboto"/>
                <a:ea typeface="Roboto"/>
                <a:cs typeface="Roboto"/>
                <a:sym typeface="Roboto"/>
              </a:defRPr>
            </a:lvl5pPr>
            <a:lvl6pPr lvl="5" algn="r" rtl="0">
              <a:buNone/>
              <a:defRPr sz="1000">
                <a:solidFill>
                  <a:schemeClr val="lt1"/>
                </a:solidFill>
                <a:latin typeface="Roboto"/>
                <a:ea typeface="Roboto"/>
                <a:cs typeface="Roboto"/>
                <a:sym typeface="Roboto"/>
              </a:defRPr>
            </a:lvl6pPr>
            <a:lvl7pPr lvl="6" algn="r" rtl="0">
              <a:buNone/>
              <a:defRPr sz="1000">
                <a:solidFill>
                  <a:schemeClr val="lt1"/>
                </a:solidFill>
                <a:latin typeface="Roboto"/>
                <a:ea typeface="Roboto"/>
                <a:cs typeface="Roboto"/>
                <a:sym typeface="Roboto"/>
              </a:defRPr>
            </a:lvl7pPr>
            <a:lvl8pPr lvl="7" algn="r" rtl="0">
              <a:buNone/>
              <a:defRPr sz="1000">
                <a:solidFill>
                  <a:schemeClr val="lt1"/>
                </a:solidFill>
                <a:latin typeface="Roboto"/>
                <a:ea typeface="Roboto"/>
                <a:cs typeface="Roboto"/>
                <a:sym typeface="Roboto"/>
              </a:defRPr>
            </a:lvl8pPr>
            <a:lvl9pPr lvl="8" algn="r" rtl="0">
              <a:buNone/>
              <a:defRPr sz="1000">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jp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jp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hyperlink" Target="http://www.youtube.com/watch?v=sjcpeHBFXGc" TargetMode="External"/><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jpg"/><Relationship Id="rId9" Type="http://schemas.openxmlformats.org/officeDocument/2006/relationships/image" Target="../media/image35.png"/><Relationship Id="rId1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splosh.com/" TargetMode="External"/><Relationship Id="rId7"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hyperlink" Target="https://www.scotsman.com/read-this/23-of-sir-david-attenboroughs-most-wise-and-inspirational-quotes/" TargetMode="External"/><Relationship Id="rId5" Type="http://schemas.openxmlformats.org/officeDocument/2006/relationships/hyperlink" Target="https://www.recyclerebuild.org/" TargetMode="External"/><Relationship Id="rId4" Type="http://schemas.openxmlformats.org/officeDocument/2006/relationships/hyperlink" Target="https://www.seachangewine.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4"/>
        <p:cNvGrpSpPr/>
        <p:nvPr/>
      </p:nvGrpSpPr>
      <p:grpSpPr>
        <a:xfrm>
          <a:off x="0" y="0"/>
          <a:ext cx="0" cy="0"/>
          <a:chOff x="0" y="0"/>
          <a:chExt cx="0" cy="0"/>
        </a:xfrm>
      </p:grpSpPr>
      <p:sp>
        <p:nvSpPr>
          <p:cNvPr id="85" name="Google Shape;85;p13"/>
          <p:cNvSpPr txBox="1">
            <a:spLocks noGrp="1"/>
          </p:cNvSpPr>
          <p:nvPr>
            <p:ph type="ctrTitle"/>
          </p:nvPr>
        </p:nvSpPr>
        <p:spPr>
          <a:xfrm>
            <a:off x="0" y="0"/>
            <a:ext cx="8584800" cy="3595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7200"/>
              <a:t>  </a:t>
            </a:r>
            <a:r>
              <a:rPr lang="en-GB" sz="7200">
                <a:solidFill>
                  <a:srgbClr val="073763"/>
                </a:solidFill>
              </a:rPr>
              <a:t> </a:t>
            </a:r>
            <a:endParaRPr sz="7200">
              <a:solidFill>
                <a:srgbClr val="073763"/>
              </a:solidFill>
            </a:endParaRPr>
          </a:p>
          <a:p>
            <a:pPr marL="0" lvl="0" indent="0" algn="l" rtl="0">
              <a:spcBef>
                <a:spcPts val="0"/>
              </a:spcBef>
              <a:spcAft>
                <a:spcPts val="0"/>
              </a:spcAft>
              <a:buNone/>
            </a:pPr>
            <a:r>
              <a:rPr lang="en-GB" sz="7200">
                <a:solidFill>
                  <a:srgbClr val="073763"/>
                </a:solidFill>
              </a:rPr>
              <a:t>    My summer</a:t>
            </a:r>
            <a:endParaRPr sz="7200">
              <a:solidFill>
                <a:srgbClr val="073763"/>
              </a:solidFill>
            </a:endParaRPr>
          </a:p>
          <a:p>
            <a:pPr marL="0" lvl="0" indent="0" algn="l" rtl="0">
              <a:spcBef>
                <a:spcPts val="0"/>
              </a:spcBef>
              <a:spcAft>
                <a:spcPts val="0"/>
              </a:spcAft>
              <a:buNone/>
            </a:pPr>
            <a:r>
              <a:rPr lang="en-GB" sz="7200">
                <a:solidFill>
                  <a:srgbClr val="073763"/>
                </a:solidFill>
              </a:rPr>
              <a:t>     challenge</a:t>
            </a:r>
            <a:endParaRPr sz="7200">
              <a:solidFill>
                <a:srgbClr val="073763"/>
              </a:solidFill>
            </a:endParaRPr>
          </a:p>
          <a:p>
            <a:pPr marL="0" lvl="0" indent="0" algn="l" rtl="0">
              <a:spcBef>
                <a:spcPts val="0"/>
              </a:spcBef>
              <a:spcAft>
                <a:spcPts val="0"/>
              </a:spcAft>
              <a:buNone/>
            </a:pPr>
            <a:r>
              <a:rPr lang="en-GB" sz="7200"/>
              <a:t>                    </a:t>
            </a:r>
            <a:endParaRPr sz="7200"/>
          </a:p>
        </p:txBody>
      </p:sp>
      <p:sp>
        <p:nvSpPr>
          <p:cNvPr id="86" name="Google Shape;86;p13"/>
          <p:cNvSpPr txBox="1">
            <a:spLocks noGrp="1"/>
          </p:cNvSpPr>
          <p:nvPr>
            <p:ph type="subTitle" idx="1"/>
          </p:nvPr>
        </p:nvSpPr>
        <p:spPr>
          <a:xfrm>
            <a:off x="7309925" y="137075"/>
            <a:ext cx="1650300" cy="388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00"/>
              <a:t>By Gwenllian Withers</a:t>
            </a:r>
            <a:endParaRPr sz="1100"/>
          </a:p>
        </p:txBody>
      </p:sp>
      <p:sp>
        <p:nvSpPr>
          <p:cNvPr id="87" name="Google Shape;87;p13"/>
          <p:cNvSpPr txBox="1"/>
          <p:nvPr/>
        </p:nvSpPr>
        <p:spPr>
          <a:xfrm>
            <a:off x="3319075" y="2264200"/>
            <a:ext cx="2623800" cy="78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Roboto"/>
                <a:ea typeface="Roboto"/>
                <a:cs typeface="Roboto"/>
                <a:sym typeface="Roboto"/>
              </a:rPr>
              <a:t> And our plastic reduction  </a:t>
            </a:r>
            <a:endParaRPr>
              <a:latin typeface="Roboto"/>
              <a:ea typeface="Roboto"/>
              <a:cs typeface="Roboto"/>
              <a:sym typeface="Roboto"/>
            </a:endParaRPr>
          </a:p>
        </p:txBody>
      </p:sp>
      <p:pic>
        <p:nvPicPr>
          <p:cNvPr id="88" name="Google Shape;88;p13"/>
          <p:cNvPicPr preferRelativeResize="0"/>
          <p:nvPr/>
        </p:nvPicPr>
        <p:blipFill rotWithShape="1">
          <a:blip r:embed="rId4">
            <a:alphaModFix/>
          </a:blip>
          <a:srcRect l="16221" t="11899" r="14631" b="6541"/>
          <a:stretch/>
        </p:blipFill>
        <p:spPr>
          <a:xfrm>
            <a:off x="7349075" y="3400700"/>
            <a:ext cx="1572000" cy="1619700"/>
          </a:xfrm>
          <a:prstGeom prst="ellipse">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2"/>
        <p:cNvGrpSpPr/>
        <p:nvPr/>
      </p:nvGrpSpPr>
      <p:grpSpPr>
        <a:xfrm>
          <a:off x="0" y="0"/>
          <a:ext cx="0" cy="0"/>
          <a:chOff x="0" y="0"/>
          <a:chExt cx="0" cy="0"/>
        </a:xfrm>
      </p:grpSpPr>
      <p:sp>
        <p:nvSpPr>
          <p:cNvPr id="93" name="Google Shape;93;p14"/>
          <p:cNvSpPr txBox="1">
            <a:spLocks noGrp="1"/>
          </p:cNvSpPr>
          <p:nvPr>
            <p:ph type="title"/>
          </p:nvPr>
        </p:nvSpPr>
        <p:spPr>
          <a:xfrm>
            <a:off x="44400" y="186775"/>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What we have  already done</a:t>
            </a:r>
            <a:endParaRPr/>
          </a:p>
        </p:txBody>
      </p:sp>
      <p:sp>
        <p:nvSpPr>
          <p:cNvPr id="94" name="Google Shape;94;p14"/>
          <p:cNvSpPr txBox="1">
            <a:spLocks noGrp="1"/>
          </p:cNvSpPr>
          <p:nvPr>
            <p:ph type="body" idx="1"/>
          </p:nvPr>
        </p:nvSpPr>
        <p:spPr>
          <a:xfrm>
            <a:off x="695375" y="1184325"/>
            <a:ext cx="85206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b="1">
                <a:solidFill>
                  <a:srgbClr val="FFFFFF"/>
                </a:solidFill>
                <a:latin typeface="Arial"/>
                <a:ea typeface="Arial"/>
                <a:cs typeface="Arial"/>
                <a:sym typeface="Arial"/>
              </a:rPr>
              <a:t>Even before the holidays our  family have been trying to cut down on  single use plastic by making some small changes which you will see in the next few slides. We go to ripple or iechyd-da-cf14 which are zero waste shops.We use metal  straws so once we use them we clean them and then they can be used again.we also use Cloth bags that we use again and again and again.</a:t>
            </a:r>
            <a:endParaRPr sz="2000">
              <a:latin typeface="Arial"/>
              <a:ea typeface="Arial"/>
              <a:cs typeface="Arial"/>
              <a:sym typeface="Arial"/>
            </a:endParaRPr>
          </a:p>
          <a:p>
            <a:pPr marL="0" lvl="0" indent="0" algn="l" rtl="0">
              <a:spcBef>
                <a:spcPts val="1600"/>
              </a:spcBef>
              <a:spcAft>
                <a:spcPts val="1600"/>
              </a:spcAft>
              <a:buNone/>
            </a:pPr>
            <a:r>
              <a:rPr lang="en-GB" sz="2000" b="1">
                <a:solidFill>
                  <a:srgbClr val="FFFFFF"/>
                </a:solidFill>
                <a:latin typeface="Arial"/>
                <a:ea typeface="Arial"/>
                <a:cs typeface="Arial"/>
                <a:sym typeface="Arial"/>
              </a:rPr>
              <a:t> </a:t>
            </a:r>
            <a:r>
              <a:rPr lang="en-GB" b="1">
                <a:solidFill>
                  <a:srgbClr val="FFFFFF"/>
                </a:solidFill>
                <a:latin typeface="Arial"/>
                <a:ea typeface="Arial"/>
                <a:cs typeface="Arial"/>
                <a:sym typeface="Arial"/>
              </a:rPr>
              <a:t> </a:t>
            </a:r>
            <a:endParaRPr>
              <a:latin typeface="Arial"/>
              <a:ea typeface="Arial"/>
              <a:cs typeface="Arial"/>
              <a:sym typeface="Arial"/>
            </a:endParaRPr>
          </a:p>
        </p:txBody>
      </p:sp>
      <p:pic>
        <p:nvPicPr>
          <p:cNvPr id="95" name="Google Shape;95;p14"/>
          <p:cNvPicPr preferRelativeResize="0"/>
          <p:nvPr/>
        </p:nvPicPr>
        <p:blipFill rotWithShape="1">
          <a:blip r:embed="rId4">
            <a:alphaModFix/>
          </a:blip>
          <a:srcRect l="10901" t="9298" r="10893" b="18111"/>
          <a:stretch/>
        </p:blipFill>
        <p:spPr>
          <a:xfrm>
            <a:off x="0" y="4220700"/>
            <a:ext cx="751200" cy="750000"/>
          </a:xfrm>
          <a:prstGeom prst="ellipse">
            <a:avLst/>
          </a:prstGeom>
          <a:noFill/>
          <a:ln>
            <a:noFill/>
          </a:ln>
        </p:spPr>
      </p:pic>
      <p:pic>
        <p:nvPicPr>
          <p:cNvPr id="96" name="Google Shape;96;p14"/>
          <p:cNvPicPr preferRelativeResize="0"/>
          <p:nvPr/>
        </p:nvPicPr>
        <p:blipFill rotWithShape="1">
          <a:blip r:embed="rId5">
            <a:alphaModFix/>
          </a:blip>
          <a:srcRect l="12201" t="4109" r="7683" b="15781"/>
          <a:stretch/>
        </p:blipFill>
        <p:spPr>
          <a:xfrm>
            <a:off x="1095175" y="3914575"/>
            <a:ext cx="1232400" cy="1056000"/>
          </a:xfrm>
          <a:prstGeom prst="ellipse">
            <a:avLst/>
          </a:prstGeom>
          <a:noFill/>
          <a:ln>
            <a:noFill/>
          </a:ln>
        </p:spPr>
      </p:pic>
      <p:pic>
        <p:nvPicPr>
          <p:cNvPr id="97" name="Google Shape;97;p14"/>
          <p:cNvPicPr preferRelativeResize="0"/>
          <p:nvPr/>
        </p:nvPicPr>
        <p:blipFill rotWithShape="1">
          <a:blip r:embed="rId6">
            <a:alphaModFix/>
          </a:blip>
          <a:srcRect r="950" b="1574"/>
          <a:stretch/>
        </p:blipFill>
        <p:spPr>
          <a:xfrm>
            <a:off x="7674775" y="3595724"/>
            <a:ext cx="1375500" cy="1241100"/>
          </a:xfrm>
          <a:prstGeom prst="noSmoking">
            <a:avLst>
              <a:gd name="adj" fmla="val 18750"/>
            </a:avLst>
          </a:prstGeom>
          <a:noFill/>
          <a:ln>
            <a:noFill/>
          </a:ln>
        </p:spPr>
      </p:pic>
      <p:pic>
        <p:nvPicPr>
          <p:cNvPr id="98" name="Google Shape;98;p14"/>
          <p:cNvPicPr preferRelativeResize="0"/>
          <p:nvPr/>
        </p:nvPicPr>
        <p:blipFill rotWithShape="1">
          <a:blip r:embed="rId7">
            <a:alphaModFix/>
          </a:blip>
          <a:srcRect l="5642" b="4571"/>
          <a:stretch/>
        </p:blipFill>
        <p:spPr>
          <a:xfrm>
            <a:off x="8038850" y="0"/>
            <a:ext cx="1105200" cy="1184400"/>
          </a:xfrm>
          <a:prstGeom prst="ellipse">
            <a:avLst/>
          </a:prstGeom>
          <a:noFill/>
          <a:ln>
            <a:noFill/>
          </a:ln>
        </p:spPr>
      </p:pic>
      <p:pic>
        <p:nvPicPr>
          <p:cNvPr id="99" name="Google Shape;99;p14"/>
          <p:cNvPicPr preferRelativeResize="0"/>
          <p:nvPr/>
        </p:nvPicPr>
        <p:blipFill>
          <a:blip r:embed="rId8">
            <a:alphaModFix/>
          </a:blip>
          <a:stretch>
            <a:fillRect/>
          </a:stretch>
        </p:blipFill>
        <p:spPr>
          <a:xfrm>
            <a:off x="3271925" y="3671962"/>
            <a:ext cx="1267999" cy="1088624"/>
          </a:xfrm>
          <a:prstGeom prst="rect">
            <a:avLst/>
          </a:prstGeom>
          <a:noFill/>
          <a:ln>
            <a:noFill/>
          </a:ln>
        </p:spPr>
      </p:pic>
      <p:pic>
        <p:nvPicPr>
          <p:cNvPr id="100" name="Google Shape;100;p14"/>
          <p:cNvPicPr preferRelativeResize="0"/>
          <p:nvPr/>
        </p:nvPicPr>
        <p:blipFill rotWithShape="1">
          <a:blip r:embed="rId9">
            <a:alphaModFix/>
          </a:blip>
          <a:srcRect l="-5270" t="13674" r="-4752"/>
          <a:stretch/>
        </p:blipFill>
        <p:spPr>
          <a:xfrm>
            <a:off x="5223100" y="3636025"/>
            <a:ext cx="1646100" cy="1292100"/>
          </a:xfrm>
          <a:prstGeom prst="trapezoid">
            <a:avLst>
              <a:gd name="adj" fmla="val 1651"/>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path path="circle">
            <a:fillToRect l="50000" t="50000" r="50000" b="50000"/>
          </a:path>
          <a:tileRect/>
        </a:gradFill>
        <a:effectLst/>
      </p:bgPr>
    </p:bg>
    <p:spTree>
      <p:nvGrpSpPr>
        <p:cNvPr id="1" name="Shape 104"/>
        <p:cNvGrpSpPr/>
        <p:nvPr/>
      </p:nvGrpSpPr>
      <p:grpSpPr>
        <a:xfrm>
          <a:off x="0" y="0"/>
          <a:ext cx="0" cy="0"/>
          <a:chOff x="0" y="0"/>
          <a:chExt cx="0" cy="0"/>
        </a:xfrm>
      </p:grpSpPr>
      <p:sp>
        <p:nvSpPr>
          <p:cNvPr id="105" name="Google Shape;105;p1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First thing we did was  change to soap bars </a:t>
            </a:r>
            <a:endParaRPr/>
          </a:p>
        </p:txBody>
      </p:sp>
      <p:sp>
        <p:nvSpPr>
          <p:cNvPr id="106" name="Google Shape;106;p15"/>
          <p:cNvSpPr txBox="1">
            <a:spLocks noGrp="1"/>
          </p:cNvSpPr>
          <p:nvPr>
            <p:ph type="body" idx="1"/>
          </p:nvPr>
        </p:nvSpPr>
        <p:spPr>
          <a:xfrm>
            <a:off x="379625" y="116202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We used to use this </a:t>
            </a:r>
            <a:endParaRPr/>
          </a:p>
        </p:txBody>
      </p:sp>
      <p:sp>
        <p:nvSpPr>
          <p:cNvPr id="107" name="Google Shape;107;p15"/>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we use this </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08" name="Google Shape;108;p15"/>
          <p:cNvPicPr preferRelativeResize="0"/>
          <p:nvPr/>
        </p:nvPicPr>
        <p:blipFill>
          <a:blip r:embed="rId3">
            <a:alphaModFix/>
          </a:blip>
          <a:stretch>
            <a:fillRect/>
          </a:stretch>
        </p:blipFill>
        <p:spPr>
          <a:xfrm>
            <a:off x="5034324" y="2474425"/>
            <a:ext cx="2664350" cy="1776072"/>
          </a:xfrm>
          <a:prstGeom prst="rect">
            <a:avLst/>
          </a:prstGeom>
          <a:noFill/>
          <a:ln>
            <a:noFill/>
          </a:ln>
        </p:spPr>
      </p:pic>
      <p:pic>
        <p:nvPicPr>
          <p:cNvPr id="109" name="Google Shape;109;p15"/>
          <p:cNvPicPr preferRelativeResize="0"/>
          <p:nvPr/>
        </p:nvPicPr>
        <p:blipFill>
          <a:blip r:embed="rId4">
            <a:alphaModFix/>
          </a:blip>
          <a:stretch>
            <a:fillRect/>
          </a:stretch>
        </p:blipFill>
        <p:spPr>
          <a:xfrm>
            <a:off x="687425" y="2843481"/>
            <a:ext cx="2428875" cy="1538288"/>
          </a:xfrm>
          <a:prstGeom prst="rect">
            <a:avLst/>
          </a:prstGeom>
          <a:noFill/>
          <a:ln>
            <a:noFill/>
          </a:ln>
        </p:spPr>
      </p:pic>
      <p:pic>
        <p:nvPicPr>
          <p:cNvPr id="110" name="Google Shape;110;p15"/>
          <p:cNvPicPr preferRelativeResize="0"/>
          <p:nvPr/>
        </p:nvPicPr>
        <p:blipFill>
          <a:blip r:embed="rId5">
            <a:alphaModFix/>
          </a:blip>
          <a:stretch>
            <a:fillRect/>
          </a:stretch>
        </p:blipFill>
        <p:spPr>
          <a:xfrm>
            <a:off x="1061150" y="2358550"/>
            <a:ext cx="1206600" cy="1206600"/>
          </a:xfrm>
          <a:prstGeom prst="rect">
            <a:avLst/>
          </a:prstGeom>
          <a:noFill/>
          <a:ln>
            <a:noFill/>
          </a:ln>
        </p:spPr>
      </p:pic>
      <p:pic>
        <p:nvPicPr>
          <p:cNvPr id="111" name="Google Shape;111;p15"/>
          <p:cNvPicPr preferRelativeResize="0"/>
          <p:nvPr/>
        </p:nvPicPr>
        <p:blipFill rotWithShape="1">
          <a:blip r:embed="rId6">
            <a:alphaModFix/>
          </a:blip>
          <a:srcRect t="18959" r="67425" b="24345"/>
          <a:stretch/>
        </p:blipFill>
        <p:spPr>
          <a:xfrm>
            <a:off x="5751850" y="2439400"/>
            <a:ext cx="1072200" cy="1044900"/>
          </a:xfrm>
          <a:prstGeom prst="ellipse">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FE9FB"/>
            </a:gs>
            <a:gs pos="100000">
              <a:srgbClr val="6E9BE7"/>
            </a:gs>
          </a:gsLst>
          <a:path path="circle">
            <a:fillToRect l="50000" t="50000" r="50000" b="50000"/>
          </a:path>
          <a:tileRect/>
        </a:gradFill>
        <a:effectLst/>
      </p:bgPr>
    </p:bg>
    <p:spTree>
      <p:nvGrpSpPr>
        <p:cNvPr id="1" name="Shape 115"/>
        <p:cNvGrpSpPr/>
        <p:nvPr/>
      </p:nvGrpSpPr>
      <p:grpSpPr>
        <a:xfrm>
          <a:off x="0" y="0"/>
          <a:ext cx="0" cy="0"/>
          <a:chOff x="0" y="0"/>
          <a:chExt cx="0" cy="0"/>
        </a:xfrm>
      </p:grpSpPr>
      <p:sp>
        <p:nvSpPr>
          <p:cNvPr id="116" name="Google Shape;116;p16"/>
          <p:cNvSpPr txBox="1">
            <a:spLocks noGrp="1"/>
          </p:cNvSpPr>
          <p:nvPr>
            <p:ph type="title"/>
          </p:nvPr>
        </p:nvSpPr>
        <p:spPr>
          <a:xfrm>
            <a:off x="311700" y="216975"/>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second thing we did was  change to glass milk, HP and ketchup bottles bottles</a:t>
            </a:r>
            <a:endParaRPr/>
          </a:p>
        </p:txBody>
      </p:sp>
      <p:sp>
        <p:nvSpPr>
          <p:cNvPr id="117" name="Google Shape;117;p16"/>
          <p:cNvSpPr txBox="1">
            <a:spLocks noGrp="1"/>
          </p:cNvSpPr>
          <p:nvPr>
            <p:ph type="body" idx="1"/>
          </p:nvPr>
        </p:nvSpPr>
        <p:spPr>
          <a:xfrm>
            <a:off x="379625" y="116202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We used to use this </a:t>
            </a:r>
            <a:endParaRPr/>
          </a:p>
        </p:txBody>
      </p:sp>
      <p:sp>
        <p:nvSpPr>
          <p:cNvPr id="118" name="Google Shape;118;p16"/>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we use this </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19" name="Google Shape;119;p16"/>
          <p:cNvPicPr preferRelativeResize="0"/>
          <p:nvPr/>
        </p:nvPicPr>
        <p:blipFill>
          <a:blip r:embed="rId3">
            <a:alphaModFix/>
          </a:blip>
          <a:stretch>
            <a:fillRect/>
          </a:stretch>
        </p:blipFill>
        <p:spPr>
          <a:xfrm>
            <a:off x="5057024" y="2571750"/>
            <a:ext cx="2664350" cy="1776072"/>
          </a:xfrm>
          <a:prstGeom prst="rect">
            <a:avLst/>
          </a:prstGeom>
          <a:noFill/>
          <a:ln>
            <a:noFill/>
          </a:ln>
        </p:spPr>
      </p:pic>
      <p:pic>
        <p:nvPicPr>
          <p:cNvPr id="120" name="Google Shape;120;p16"/>
          <p:cNvPicPr preferRelativeResize="0"/>
          <p:nvPr/>
        </p:nvPicPr>
        <p:blipFill>
          <a:blip r:embed="rId4">
            <a:alphaModFix/>
          </a:blip>
          <a:stretch>
            <a:fillRect/>
          </a:stretch>
        </p:blipFill>
        <p:spPr>
          <a:xfrm>
            <a:off x="687425" y="2843481"/>
            <a:ext cx="2428875" cy="1538288"/>
          </a:xfrm>
          <a:prstGeom prst="rect">
            <a:avLst/>
          </a:prstGeom>
          <a:noFill/>
          <a:ln>
            <a:noFill/>
          </a:ln>
        </p:spPr>
      </p:pic>
      <p:pic>
        <p:nvPicPr>
          <p:cNvPr id="121" name="Google Shape;121;p16"/>
          <p:cNvPicPr preferRelativeResize="0"/>
          <p:nvPr/>
        </p:nvPicPr>
        <p:blipFill>
          <a:blip r:embed="rId5">
            <a:alphaModFix/>
          </a:blip>
          <a:stretch>
            <a:fillRect/>
          </a:stretch>
        </p:blipFill>
        <p:spPr>
          <a:xfrm>
            <a:off x="491646" y="2709225"/>
            <a:ext cx="1197400" cy="718450"/>
          </a:xfrm>
          <a:prstGeom prst="rect">
            <a:avLst/>
          </a:prstGeom>
          <a:noFill/>
          <a:ln>
            <a:noFill/>
          </a:ln>
        </p:spPr>
      </p:pic>
      <p:pic>
        <p:nvPicPr>
          <p:cNvPr id="122" name="Google Shape;122;p16"/>
          <p:cNvPicPr preferRelativeResize="0"/>
          <p:nvPr/>
        </p:nvPicPr>
        <p:blipFill>
          <a:blip r:embed="rId6">
            <a:alphaModFix/>
          </a:blip>
          <a:stretch>
            <a:fillRect/>
          </a:stretch>
        </p:blipFill>
        <p:spPr>
          <a:xfrm>
            <a:off x="7052375" y="1819700"/>
            <a:ext cx="1332000" cy="1776000"/>
          </a:xfrm>
          <a:prstGeom prst="ellipse">
            <a:avLst/>
          </a:prstGeom>
          <a:noFill/>
          <a:ln>
            <a:noFill/>
          </a:ln>
        </p:spPr>
      </p:pic>
      <p:pic>
        <p:nvPicPr>
          <p:cNvPr id="123" name="Google Shape;123;p16"/>
          <p:cNvPicPr preferRelativeResize="0"/>
          <p:nvPr/>
        </p:nvPicPr>
        <p:blipFill rotWithShape="1">
          <a:blip r:embed="rId7">
            <a:alphaModFix/>
          </a:blip>
          <a:srcRect l="23102" t="7817" r="20288" b="15536"/>
          <a:stretch/>
        </p:blipFill>
        <p:spPr>
          <a:xfrm>
            <a:off x="1633025" y="2474422"/>
            <a:ext cx="680525" cy="1188050"/>
          </a:xfrm>
          <a:prstGeom prst="rect">
            <a:avLst/>
          </a:prstGeom>
          <a:noFill/>
          <a:ln>
            <a:noFill/>
          </a:ln>
        </p:spPr>
      </p:pic>
      <p:pic>
        <p:nvPicPr>
          <p:cNvPr id="124" name="Google Shape;124;p16"/>
          <p:cNvPicPr preferRelativeResize="0"/>
          <p:nvPr/>
        </p:nvPicPr>
        <p:blipFill rotWithShape="1">
          <a:blip r:embed="rId8">
            <a:alphaModFix/>
          </a:blip>
          <a:srcRect l="27126" r="18913" b="15888"/>
          <a:stretch/>
        </p:blipFill>
        <p:spPr>
          <a:xfrm>
            <a:off x="2313550" y="2356393"/>
            <a:ext cx="680400" cy="1239300"/>
          </a:xfrm>
          <a:prstGeom prst="rect">
            <a:avLst/>
          </a:prstGeom>
          <a:noFill/>
          <a:ln>
            <a:noFill/>
          </a:ln>
        </p:spPr>
      </p:pic>
      <p:pic>
        <p:nvPicPr>
          <p:cNvPr id="125" name="Google Shape;125;p16"/>
          <p:cNvPicPr preferRelativeResize="0"/>
          <p:nvPr/>
        </p:nvPicPr>
        <p:blipFill rotWithShape="1">
          <a:blip r:embed="rId9">
            <a:alphaModFix/>
          </a:blip>
          <a:srcRect r="52095"/>
          <a:stretch/>
        </p:blipFill>
        <p:spPr>
          <a:xfrm>
            <a:off x="6087100" y="1618650"/>
            <a:ext cx="1021200" cy="1906200"/>
          </a:xfrm>
          <a:prstGeom prst="ellipse">
            <a:avLst/>
          </a:prstGeom>
          <a:noFill/>
          <a:ln>
            <a:noFill/>
          </a:ln>
        </p:spPr>
      </p:pic>
      <p:pic>
        <p:nvPicPr>
          <p:cNvPr id="126" name="Google Shape;126;p16"/>
          <p:cNvPicPr preferRelativeResize="0"/>
          <p:nvPr/>
        </p:nvPicPr>
        <p:blipFill rotWithShape="1">
          <a:blip r:embed="rId9">
            <a:alphaModFix/>
          </a:blip>
          <a:srcRect l="52102"/>
          <a:stretch/>
        </p:blipFill>
        <p:spPr>
          <a:xfrm>
            <a:off x="4980975" y="1689500"/>
            <a:ext cx="1021200" cy="1906200"/>
          </a:xfrm>
          <a:prstGeom prst="ellipse">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lin ang="5400012" scaled="0"/>
        </a:gradFill>
        <a:effectLst/>
      </p:bgPr>
    </p:bg>
    <p:spTree>
      <p:nvGrpSpPr>
        <p:cNvPr id="1" name="Shape 130"/>
        <p:cNvGrpSpPr/>
        <p:nvPr/>
      </p:nvGrpSpPr>
      <p:grpSpPr>
        <a:xfrm>
          <a:off x="0" y="0"/>
          <a:ext cx="0" cy="0"/>
          <a:chOff x="0" y="0"/>
          <a:chExt cx="0" cy="0"/>
        </a:xfrm>
      </p:grpSpPr>
      <p:sp>
        <p:nvSpPr>
          <p:cNvPr id="131" name="Google Shape;131;p17"/>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third thing we did was  change to</a:t>
            </a:r>
            <a:endParaRPr/>
          </a:p>
        </p:txBody>
      </p:sp>
      <p:sp>
        <p:nvSpPr>
          <p:cNvPr id="132" name="Google Shape;132;p17"/>
          <p:cNvSpPr txBox="1">
            <a:spLocks noGrp="1"/>
          </p:cNvSpPr>
          <p:nvPr>
            <p:ph type="body" idx="1"/>
          </p:nvPr>
        </p:nvSpPr>
        <p:spPr>
          <a:xfrm>
            <a:off x="311700" y="1017800"/>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We used to use this </a:t>
            </a:r>
            <a:endParaRPr/>
          </a:p>
        </p:txBody>
      </p:sp>
      <p:sp>
        <p:nvSpPr>
          <p:cNvPr id="133" name="Google Shape;133;p17"/>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we use this </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34" name="Google Shape;134;p17"/>
          <p:cNvPicPr preferRelativeResize="0"/>
          <p:nvPr/>
        </p:nvPicPr>
        <p:blipFill>
          <a:blip r:embed="rId3">
            <a:alphaModFix/>
          </a:blip>
          <a:stretch>
            <a:fillRect/>
          </a:stretch>
        </p:blipFill>
        <p:spPr>
          <a:xfrm>
            <a:off x="5218699" y="2792900"/>
            <a:ext cx="2664350" cy="1776072"/>
          </a:xfrm>
          <a:prstGeom prst="rect">
            <a:avLst/>
          </a:prstGeom>
          <a:noFill/>
          <a:ln>
            <a:noFill/>
          </a:ln>
        </p:spPr>
      </p:pic>
      <p:pic>
        <p:nvPicPr>
          <p:cNvPr id="135" name="Google Shape;135;p17"/>
          <p:cNvPicPr preferRelativeResize="0"/>
          <p:nvPr/>
        </p:nvPicPr>
        <p:blipFill>
          <a:blip r:embed="rId4">
            <a:alphaModFix/>
          </a:blip>
          <a:stretch>
            <a:fillRect/>
          </a:stretch>
        </p:blipFill>
        <p:spPr>
          <a:xfrm>
            <a:off x="687425" y="2843481"/>
            <a:ext cx="2428875" cy="1538288"/>
          </a:xfrm>
          <a:prstGeom prst="rect">
            <a:avLst/>
          </a:prstGeom>
          <a:noFill/>
          <a:ln>
            <a:noFill/>
          </a:ln>
        </p:spPr>
      </p:pic>
      <p:pic>
        <p:nvPicPr>
          <p:cNvPr id="136" name="Google Shape;136;p17"/>
          <p:cNvPicPr preferRelativeResize="0"/>
          <p:nvPr/>
        </p:nvPicPr>
        <p:blipFill rotWithShape="1">
          <a:blip r:embed="rId5">
            <a:alphaModFix/>
          </a:blip>
          <a:srcRect l="15486" t="12697" r="18389" b="9548"/>
          <a:stretch/>
        </p:blipFill>
        <p:spPr>
          <a:xfrm>
            <a:off x="1009650" y="1983713"/>
            <a:ext cx="1669200" cy="1407175"/>
          </a:xfrm>
          <a:prstGeom prst="rect">
            <a:avLst/>
          </a:prstGeom>
          <a:noFill/>
          <a:ln>
            <a:noFill/>
          </a:ln>
        </p:spPr>
      </p:pic>
      <p:pic>
        <p:nvPicPr>
          <p:cNvPr id="137" name="Google Shape;137;p17"/>
          <p:cNvPicPr preferRelativeResize="0"/>
          <p:nvPr/>
        </p:nvPicPr>
        <p:blipFill rotWithShape="1">
          <a:blip r:embed="rId6">
            <a:alphaModFix/>
          </a:blip>
          <a:srcRect l="5867" t="12416" r="5361" b="6645"/>
          <a:stretch/>
        </p:blipFill>
        <p:spPr>
          <a:xfrm>
            <a:off x="5949275" y="2463975"/>
            <a:ext cx="1543200" cy="1407300"/>
          </a:xfrm>
          <a:prstGeom prst="ellipse">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FE9FB"/>
            </a:gs>
            <a:gs pos="100000">
              <a:srgbClr val="6E9BE7"/>
            </a:gs>
          </a:gsLst>
          <a:path path="circle">
            <a:fillToRect l="50000" t="50000" r="50000" b="50000"/>
          </a:path>
          <a:tileRect/>
        </a:gradFill>
        <a:effectLst/>
      </p:bgPr>
    </p:bg>
    <p:spTree>
      <p:nvGrpSpPr>
        <p:cNvPr id="1" name="Shape 141"/>
        <p:cNvGrpSpPr/>
        <p:nvPr/>
      </p:nvGrpSpPr>
      <p:grpSpPr>
        <a:xfrm>
          <a:off x="0" y="0"/>
          <a:ext cx="0" cy="0"/>
          <a:chOff x="0" y="0"/>
          <a:chExt cx="0" cy="0"/>
        </a:xfrm>
      </p:grpSpPr>
      <p:sp>
        <p:nvSpPr>
          <p:cNvPr id="142" name="Google Shape;142;p18"/>
          <p:cNvSpPr txBox="1">
            <a:spLocks noGrp="1"/>
          </p:cNvSpPr>
          <p:nvPr>
            <p:ph type="title"/>
          </p:nvPr>
        </p:nvSpPr>
        <p:spPr>
          <a:xfrm>
            <a:off x="188025" y="214875"/>
            <a:ext cx="8644200" cy="101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fourth  thing we did was  change to bamboo toothbrush  </a:t>
            </a:r>
            <a:endParaRPr/>
          </a:p>
        </p:txBody>
      </p:sp>
      <p:sp>
        <p:nvSpPr>
          <p:cNvPr id="143" name="Google Shape;143;p18"/>
          <p:cNvSpPr txBox="1">
            <a:spLocks noGrp="1"/>
          </p:cNvSpPr>
          <p:nvPr>
            <p:ph type="body" idx="1"/>
          </p:nvPr>
        </p:nvSpPr>
        <p:spPr>
          <a:xfrm>
            <a:off x="311700" y="1396900"/>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We used to use this </a:t>
            </a:r>
            <a:endParaRPr/>
          </a:p>
        </p:txBody>
      </p:sp>
      <p:sp>
        <p:nvSpPr>
          <p:cNvPr id="144" name="Google Shape;144;p18"/>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we use this </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45" name="Google Shape;145;p18"/>
          <p:cNvPicPr preferRelativeResize="0"/>
          <p:nvPr/>
        </p:nvPicPr>
        <p:blipFill>
          <a:blip r:embed="rId3">
            <a:alphaModFix/>
          </a:blip>
          <a:stretch>
            <a:fillRect/>
          </a:stretch>
        </p:blipFill>
        <p:spPr>
          <a:xfrm>
            <a:off x="5383524" y="2959825"/>
            <a:ext cx="2664350" cy="1776072"/>
          </a:xfrm>
          <a:prstGeom prst="rect">
            <a:avLst/>
          </a:prstGeom>
          <a:noFill/>
          <a:ln>
            <a:noFill/>
          </a:ln>
        </p:spPr>
      </p:pic>
      <p:pic>
        <p:nvPicPr>
          <p:cNvPr id="146" name="Google Shape;146;p18"/>
          <p:cNvPicPr preferRelativeResize="0"/>
          <p:nvPr/>
        </p:nvPicPr>
        <p:blipFill>
          <a:blip r:embed="rId4">
            <a:alphaModFix/>
          </a:blip>
          <a:stretch>
            <a:fillRect/>
          </a:stretch>
        </p:blipFill>
        <p:spPr>
          <a:xfrm>
            <a:off x="687425" y="2843481"/>
            <a:ext cx="2428875" cy="1538288"/>
          </a:xfrm>
          <a:prstGeom prst="rect">
            <a:avLst/>
          </a:prstGeom>
          <a:noFill/>
          <a:ln>
            <a:noFill/>
          </a:ln>
        </p:spPr>
      </p:pic>
      <p:pic>
        <p:nvPicPr>
          <p:cNvPr id="147" name="Google Shape;147;p18"/>
          <p:cNvPicPr preferRelativeResize="0"/>
          <p:nvPr/>
        </p:nvPicPr>
        <p:blipFill>
          <a:blip r:embed="rId5">
            <a:alphaModFix/>
          </a:blip>
          <a:stretch>
            <a:fillRect/>
          </a:stretch>
        </p:blipFill>
        <p:spPr>
          <a:xfrm>
            <a:off x="6231300" y="2099501"/>
            <a:ext cx="1450500" cy="1933800"/>
          </a:xfrm>
          <a:prstGeom prst="ellipse">
            <a:avLst/>
          </a:prstGeom>
          <a:noFill/>
          <a:ln>
            <a:noFill/>
          </a:ln>
        </p:spPr>
      </p:pic>
      <p:pic>
        <p:nvPicPr>
          <p:cNvPr id="148" name="Google Shape;148;p18"/>
          <p:cNvPicPr preferRelativeResize="0"/>
          <p:nvPr/>
        </p:nvPicPr>
        <p:blipFill rotWithShape="1">
          <a:blip r:embed="rId6">
            <a:alphaModFix/>
          </a:blip>
          <a:srcRect l="13527" t="13389" r="13469"/>
          <a:stretch/>
        </p:blipFill>
        <p:spPr>
          <a:xfrm>
            <a:off x="1262400" y="2189000"/>
            <a:ext cx="1526950" cy="1335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lin ang="5400012" scaled="0"/>
        </a:gradFill>
        <a:effectLst/>
      </p:bgPr>
    </p:bg>
    <p:spTree>
      <p:nvGrpSpPr>
        <p:cNvPr id="1" name="Shape 152"/>
        <p:cNvGrpSpPr/>
        <p:nvPr/>
      </p:nvGrpSpPr>
      <p:grpSpPr>
        <a:xfrm>
          <a:off x="0" y="0"/>
          <a:ext cx="0" cy="0"/>
          <a:chOff x="0" y="0"/>
          <a:chExt cx="0" cy="0"/>
        </a:xfrm>
      </p:grpSpPr>
      <p:sp>
        <p:nvSpPr>
          <p:cNvPr id="153" name="Google Shape;153;p19"/>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fifth thing we did was  change to </a:t>
            </a:r>
            <a:endParaRPr/>
          </a:p>
        </p:txBody>
      </p:sp>
      <p:sp>
        <p:nvSpPr>
          <p:cNvPr id="154" name="Google Shape;154;p19"/>
          <p:cNvSpPr txBox="1">
            <a:spLocks noGrp="1"/>
          </p:cNvSpPr>
          <p:nvPr>
            <p:ph type="body" idx="1"/>
          </p:nvPr>
        </p:nvSpPr>
        <p:spPr>
          <a:xfrm>
            <a:off x="311700" y="1504350"/>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We used to use this </a:t>
            </a:r>
            <a:endParaRPr/>
          </a:p>
        </p:txBody>
      </p:sp>
      <p:sp>
        <p:nvSpPr>
          <p:cNvPr id="155" name="Google Shape;155;p19"/>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Now we use this </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56" name="Google Shape;156;p19"/>
          <p:cNvPicPr preferRelativeResize="0"/>
          <p:nvPr/>
        </p:nvPicPr>
        <p:blipFill>
          <a:blip r:embed="rId3">
            <a:alphaModFix/>
          </a:blip>
          <a:stretch>
            <a:fillRect/>
          </a:stretch>
        </p:blipFill>
        <p:spPr>
          <a:xfrm>
            <a:off x="5034324" y="2474425"/>
            <a:ext cx="2664350" cy="1776072"/>
          </a:xfrm>
          <a:prstGeom prst="rect">
            <a:avLst/>
          </a:prstGeom>
          <a:noFill/>
          <a:ln>
            <a:noFill/>
          </a:ln>
        </p:spPr>
      </p:pic>
      <p:pic>
        <p:nvPicPr>
          <p:cNvPr id="157" name="Google Shape;157;p19"/>
          <p:cNvPicPr preferRelativeResize="0"/>
          <p:nvPr/>
        </p:nvPicPr>
        <p:blipFill>
          <a:blip r:embed="rId4">
            <a:alphaModFix/>
          </a:blip>
          <a:stretch>
            <a:fillRect/>
          </a:stretch>
        </p:blipFill>
        <p:spPr>
          <a:xfrm>
            <a:off x="687425" y="2843481"/>
            <a:ext cx="2428875" cy="1538288"/>
          </a:xfrm>
          <a:prstGeom prst="rect">
            <a:avLst/>
          </a:prstGeom>
          <a:noFill/>
          <a:ln>
            <a:noFill/>
          </a:ln>
        </p:spPr>
      </p:pic>
      <p:pic>
        <p:nvPicPr>
          <p:cNvPr id="158" name="Google Shape;158;p19"/>
          <p:cNvPicPr preferRelativeResize="0"/>
          <p:nvPr/>
        </p:nvPicPr>
        <p:blipFill rotWithShape="1">
          <a:blip r:embed="rId5">
            <a:alphaModFix/>
          </a:blip>
          <a:srcRect l="21234" r="21234"/>
          <a:stretch/>
        </p:blipFill>
        <p:spPr>
          <a:xfrm>
            <a:off x="1342975" y="2182212"/>
            <a:ext cx="872925" cy="1434525"/>
          </a:xfrm>
          <a:prstGeom prst="rect">
            <a:avLst/>
          </a:prstGeom>
          <a:noFill/>
          <a:ln>
            <a:noFill/>
          </a:ln>
        </p:spPr>
      </p:pic>
      <p:pic>
        <p:nvPicPr>
          <p:cNvPr id="159" name="Google Shape;159;p19"/>
          <p:cNvPicPr preferRelativeResize="0"/>
          <p:nvPr/>
        </p:nvPicPr>
        <p:blipFill rotWithShape="1">
          <a:blip r:embed="rId6">
            <a:alphaModFix/>
          </a:blip>
          <a:srcRect l="7551" t="5365" r="4326" b="3997"/>
          <a:stretch/>
        </p:blipFill>
        <p:spPr>
          <a:xfrm>
            <a:off x="5919175" y="1729200"/>
            <a:ext cx="1638300" cy="1685100"/>
          </a:xfrm>
          <a:prstGeom prst="ellipse">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3"/>
        <p:cNvGrpSpPr/>
        <p:nvPr/>
      </p:nvGrpSpPr>
      <p:grpSpPr>
        <a:xfrm>
          <a:off x="0" y="0"/>
          <a:ext cx="0" cy="0"/>
          <a:chOff x="0" y="0"/>
          <a:chExt cx="0" cy="0"/>
        </a:xfrm>
      </p:grpSpPr>
      <p:sp>
        <p:nvSpPr>
          <p:cNvPr id="164" name="Google Shape;164;p20"/>
          <p:cNvSpPr txBox="1">
            <a:spLocks noGrp="1"/>
          </p:cNvSpPr>
          <p:nvPr>
            <p:ph type="title"/>
          </p:nvPr>
        </p:nvSpPr>
        <p:spPr>
          <a:xfrm>
            <a:off x="66250" y="1305250"/>
            <a:ext cx="4045200" cy="1564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a:solidFill>
                  <a:srgbClr val="FFFFFF"/>
                </a:solidFill>
              </a:rPr>
              <a:t>Splosh</a:t>
            </a:r>
            <a:r>
              <a:rPr lang="en-GB"/>
              <a:t> </a:t>
            </a:r>
            <a:endParaRPr/>
          </a:p>
        </p:txBody>
      </p:sp>
      <p:sp>
        <p:nvSpPr>
          <p:cNvPr id="165" name="Google Shape;165;p20"/>
          <p:cNvSpPr txBox="1">
            <a:spLocks noGrp="1"/>
          </p:cNvSpPr>
          <p:nvPr>
            <p:ph type="body" idx="4294967295"/>
          </p:nvPr>
        </p:nvSpPr>
        <p:spPr>
          <a:xfrm flipH="1">
            <a:off x="6215750" y="1595700"/>
            <a:ext cx="296100" cy="308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66" name="Google Shape;166;p20"/>
          <p:cNvPicPr preferRelativeResize="0"/>
          <p:nvPr/>
        </p:nvPicPr>
        <p:blipFill rotWithShape="1">
          <a:blip r:embed="rId4">
            <a:alphaModFix/>
          </a:blip>
          <a:srcRect t="-6484" r="-12854"/>
          <a:stretch/>
        </p:blipFill>
        <p:spPr>
          <a:xfrm>
            <a:off x="317925" y="-128050"/>
            <a:ext cx="1684800" cy="2082300"/>
          </a:xfrm>
          <a:prstGeom prst="rect">
            <a:avLst/>
          </a:prstGeom>
          <a:noFill/>
          <a:ln>
            <a:noFill/>
          </a:ln>
        </p:spPr>
      </p:pic>
      <p:pic>
        <p:nvPicPr>
          <p:cNvPr id="167" name="Google Shape;167;p20"/>
          <p:cNvPicPr preferRelativeResize="0"/>
          <p:nvPr/>
        </p:nvPicPr>
        <p:blipFill>
          <a:blip r:embed="rId5">
            <a:alphaModFix/>
          </a:blip>
          <a:stretch>
            <a:fillRect/>
          </a:stretch>
        </p:blipFill>
        <p:spPr>
          <a:xfrm>
            <a:off x="2976525" y="3732124"/>
            <a:ext cx="1057175" cy="1411375"/>
          </a:xfrm>
          <a:prstGeom prst="rect">
            <a:avLst/>
          </a:prstGeom>
          <a:noFill/>
          <a:ln>
            <a:noFill/>
          </a:ln>
        </p:spPr>
      </p:pic>
      <p:sp>
        <p:nvSpPr>
          <p:cNvPr id="168" name="Google Shape;168;p20"/>
          <p:cNvSpPr txBox="1">
            <a:spLocks noGrp="1"/>
          </p:cNvSpPr>
          <p:nvPr>
            <p:ph type="body" idx="2"/>
          </p:nvPr>
        </p:nvSpPr>
        <p:spPr>
          <a:xfrm>
            <a:off x="4939525" y="921025"/>
            <a:ext cx="3837000" cy="3695100"/>
          </a:xfrm>
          <a:prstGeom prst="rect">
            <a:avLst/>
          </a:prstGeom>
        </p:spPr>
        <p:txBody>
          <a:bodyPr spcFirstLastPara="1" wrap="square" lIns="91425" tIns="91425" rIns="91425" bIns="91425" anchor="ctr" anchorCtr="0">
            <a:noAutofit/>
          </a:bodyPr>
          <a:lstStyle/>
          <a:p>
            <a:pPr marL="0" lvl="0" indent="0" algn="l" rtl="0">
              <a:spcBef>
                <a:spcPts val="0"/>
              </a:spcBef>
              <a:spcAft>
                <a:spcPts val="1600"/>
              </a:spcAft>
              <a:buNone/>
            </a:pPr>
            <a:r>
              <a:rPr lang="en-GB" sz="2000"/>
              <a:t>Splosh is a company that makes  cleaning products. When you first order  a product it comes ready to use.Then you re-order the same product it comes in a concentrated pouch. The pouches get sent back to be recycled.  </a:t>
            </a:r>
            <a:endParaRPr sz="2000"/>
          </a:p>
        </p:txBody>
      </p:sp>
      <p:sp>
        <p:nvSpPr>
          <p:cNvPr id="169" name="Google Shape;169;p20"/>
          <p:cNvSpPr txBox="1">
            <a:spLocks noGrp="1"/>
          </p:cNvSpPr>
          <p:nvPr>
            <p:ph type="subTitle" idx="1"/>
          </p:nvPr>
        </p:nvSpPr>
        <p:spPr>
          <a:xfrm>
            <a:off x="207450" y="2793876"/>
            <a:ext cx="4045200" cy="126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DFE9FB"/>
            </a:gs>
            <a:gs pos="100000">
              <a:srgbClr val="6E9BE7"/>
            </a:gs>
          </a:gsLst>
          <a:path path="circle">
            <a:fillToRect l="50000" t="50000" r="50000" b="50000"/>
          </a:path>
          <a:tileRect/>
        </a:gradFill>
        <a:effectLst/>
      </p:bgPr>
    </p:bg>
    <p:spTree>
      <p:nvGrpSpPr>
        <p:cNvPr id="1" name="Shape 173"/>
        <p:cNvGrpSpPr/>
        <p:nvPr/>
      </p:nvGrpSpPr>
      <p:grpSpPr>
        <a:xfrm>
          <a:off x="0" y="0"/>
          <a:ext cx="0" cy="0"/>
          <a:chOff x="0" y="0"/>
          <a:chExt cx="0" cy="0"/>
        </a:xfrm>
      </p:grpSpPr>
      <p:sp>
        <p:nvSpPr>
          <p:cNvPr id="174" name="Google Shape;174;p21"/>
          <p:cNvSpPr txBox="1">
            <a:spLocks noGrp="1"/>
          </p:cNvSpPr>
          <p:nvPr>
            <p:ph type="title"/>
          </p:nvPr>
        </p:nvSpPr>
        <p:spPr>
          <a:xfrm>
            <a:off x="400900" y="137450"/>
            <a:ext cx="4489200" cy="1468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sz="3800" b="1" i="1">
                <a:solidFill>
                  <a:srgbClr val="073763"/>
                </a:solidFill>
                <a:latin typeface="Impact"/>
                <a:ea typeface="Impact"/>
                <a:cs typeface="Impact"/>
                <a:sym typeface="Impact"/>
              </a:rPr>
              <a:t>Where we want a  solution</a:t>
            </a:r>
            <a:endParaRPr sz="3800" b="1" i="1">
              <a:solidFill>
                <a:srgbClr val="073763"/>
              </a:solidFill>
              <a:latin typeface="Impact"/>
              <a:ea typeface="Impact"/>
              <a:cs typeface="Impact"/>
              <a:sym typeface="Impact"/>
            </a:endParaRPr>
          </a:p>
        </p:txBody>
      </p:sp>
      <p:sp>
        <p:nvSpPr>
          <p:cNvPr id="175" name="Google Shape;175;p21"/>
          <p:cNvSpPr txBox="1">
            <a:spLocks noGrp="1"/>
          </p:cNvSpPr>
          <p:nvPr>
            <p:ph type="body" idx="1"/>
          </p:nvPr>
        </p:nvSpPr>
        <p:spPr>
          <a:xfrm>
            <a:off x="0" y="1778800"/>
            <a:ext cx="2804100" cy="31491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Cheese</a:t>
            </a:r>
            <a:endParaRPr sz="1800">
              <a:solidFill>
                <a:srgbClr val="000000"/>
              </a:solidFill>
              <a:latin typeface="Arial"/>
              <a:ea typeface="Arial"/>
              <a:cs typeface="Arial"/>
              <a:sym typeface="Arial"/>
            </a:endParaRPr>
          </a:p>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 yogurt </a:t>
            </a:r>
            <a:endParaRPr sz="1800">
              <a:solidFill>
                <a:srgbClr val="000000"/>
              </a:solidFill>
              <a:latin typeface="Arial"/>
              <a:ea typeface="Arial"/>
              <a:cs typeface="Arial"/>
              <a:sym typeface="Arial"/>
            </a:endParaRPr>
          </a:p>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Chorizo</a:t>
            </a:r>
            <a:endParaRPr sz="1800">
              <a:solidFill>
                <a:srgbClr val="000000"/>
              </a:solidFill>
              <a:latin typeface="Arial"/>
              <a:ea typeface="Arial"/>
              <a:cs typeface="Arial"/>
              <a:sym typeface="Arial"/>
            </a:endParaRPr>
          </a:p>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Wraps and bread,</a:t>
            </a:r>
            <a:endParaRPr sz="1800">
              <a:solidFill>
                <a:srgbClr val="000000"/>
              </a:solidFill>
              <a:latin typeface="Arial"/>
              <a:ea typeface="Arial"/>
              <a:cs typeface="Arial"/>
              <a:sym typeface="Arial"/>
            </a:endParaRPr>
          </a:p>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toilet and kitchen roll, </a:t>
            </a:r>
            <a:endParaRPr sz="1800">
              <a:solidFill>
                <a:srgbClr val="000000"/>
              </a:solidFill>
              <a:latin typeface="Arial"/>
              <a:ea typeface="Arial"/>
              <a:cs typeface="Arial"/>
              <a:sym typeface="Arial"/>
            </a:endParaRPr>
          </a:p>
          <a:p>
            <a:pPr marL="457200" lvl="0" indent="-342900" algn="l" rtl="0">
              <a:spcBef>
                <a:spcPts val="0"/>
              </a:spcBef>
              <a:spcAft>
                <a:spcPts val="0"/>
              </a:spcAft>
              <a:buClr>
                <a:srgbClr val="000000"/>
              </a:buClr>
              <a:buSzPts val="1800"/>
              <a:buFont typeface="Arial"/>
              <a:buChar char="●"/>
            </a:pPr>
            <a:r>
              <a:rPr lang="en-GB" sz="1800">
                <a:solidFill>
                  <a:srgbClr val="000000"/>
                </a:solidFill>
                <a:latin typeface="Arial"/>
                <a:ea typeface="Arial"/>
                <a:cs typeface="Arial"/>
                <a:sym typeface="Arial"/>
              </a:rPr>
              <a:t>marshmallows</a:t>
            </a:r>
            <a:endParaRPr sz="1800">
              <a:solidFill>
                <a:srgbClr val="000000"/>
              </a:solidFill>
              <a:latin typeface="Arial"/>
              <a:ea typeface="Arial"/>
              <a:cs typeface="Arial"/>
              <a:sym typeface="Arial"/>
            </a:endParaRPr>
          </a:p>
          <a:p>
            <a:pPr marL="457200" lvl="0" indent="0" algn="l" rtl="0">
              <a:spcBef>
                <a:spcPts val="1600"/>
              </a:spcBef>
              <a:spcAft>
                <a:spcPts val="0"/>
              </a:spcAft>
              <a:buNone/>
            </a:pPr>
            <a:r>
              <a:rPr lang="en-GB" sz="1800">
                <a:solidFill>
                  <a:srgbClr val="000000"/>
                </a:solidFill>
                <a:latin typeface="Arial"/>
                <a:ea typeface="Arial"/>
                <a:cs typeface="Arial"/>
                <a:sym typeface="Arial"/>
              </a:rPr>
              <a:t>All come in single use  plastic</a:t>
            </a:r>
            <a:endParaRPr sz="1800">
              <a:solidFill>
                <a:srgbClr val="000000"/>
              </a:solidFill>
              <a:latin typeface="Arial"/>
              <a:ea typeface="Arial"/>
              <a:cs typeface="Arial"/>
              <a:sym typeface="Arial"/>
            </a:endParaRPr>
          </a:p>
          <a:p>
            <a:pPr marL="457200" lvl="0" indent="0" algn="l" rtl="0">
              <a:spcBef>
                <a:spcPts val="1600"/>
              </a:spcBef>
              <a:spcAft>
                <a:spcPts val="0"/>
              </a:spcAft>
              <a:buNone/>
            </a:pPr>
            <a:endParaRPr sz="1800">
              <a:solidFill>
                <a:srgbClr val="000000"/>
              </a:solidFill>
              <a:latin typeface="Arial"/>
              <a:ea typeface="Arial"/>
              <a:cs typeface="Arial"/>
              <a:sym typeface="Arial"/>
            </a:endParaRPr>
          </a:p>
          <a:p>
            <a:pPr marL="0" lvl="0" indent="0" algn="l" rtl="0">
              <a:spcBef>
                <a:spcPts val="1600"/>
              </a:spcBef>
              <a:spcAft>
                <a:spcPts val="1600"/>
              </a:spcAft>
              <a:buNone/>
            </a:pPr>
            <a:endParaRPr sz="900" b="1">
              <a:solidFill>
                <a:srgbClr val="000000"/>
              </a:solidFill>
            </a:endParaRPr>
          </a:p>
        </p:txBody>
      </p:sp>
      <p:cxnSp>
        <p:nvCxnSpPr>
          <p:cNvPr id="176" name="Google Shape;176;p21"/>
          <p:cNvCxnSpPr/>
          <p:nvPr/>
        </p:nvCxnSpPr>
        <p:spPr>
          <a:xfrm flipH="1">
            <a:off x="9102900" y="-675250"/>
            <a:ext cx="41100" cy="5209200"/>
          </a:xfrm>
          <a:prstGeom prst="straightConnector1">
            <a:avLst/>
          </a:prstGeom>
          <a:noFill/>
          <a:ln w="9525" cap="flat" cmpd="sng">
            <a:solidFill>
              <a:schemeClr val="dk2"/>
            </a:solidFill>
            <a:prstDash val="solid"/>
            <a:round/>
            <a:headEnd type="none" w="med" len="med"/>
            <a:tailEnd type="none" w="med" len="med"/>
          </a:ln>
        </p:spPr>
      </p:cxnSp>
      <p:pic>
        <p:nvPicPr>
          <p:cNvPr id="177" name="Google Shape;177;p21"/>
          <p:cNvPicPr preferRelativeResize="0"/>
          <p:nvPr/>
        </p:nvPicPr>
        <p:blipFill rotWithShape="1">
          <a:blip r:embed="rId3">
            <a:alphaModFix/>
          </a:blip>
          <a:srcRect l="-2470" r="2470"/>
          <a:stretch/>
        </p:blipFill>
        <p:spPr>
          <a:xfrm>
            <a:off x="5821588" y="242525"/>
            <a:ext cx="2349825" cy="2661650"/>
          </a:xfrm>
          <a:prstGeom prst="rect">
            <a:avLst/>
          </a:prstGeom>
          <a:noFill/>
          <a:ln>
            <a:noFill/>
          </a:ln>
        </p:spPr>
      </p:pic>
      <p:pic>
        <p:nvPicPr>
          <p:cNvPr id="178" name="Google Shape;178;p21"/>
          <p:cNvPicPr preferRelativeResize="0"/>
          <p:nvPr/>
        </p:nvPicPr>
        <p:blipFill>
          <a:blip r:embed="rId4">
            <a:alphaModFix/>
          </a:blip>
          <a:stretch>
            <a:fillRect/>
          </a:stretch>
        </p:blipFill>
        <p:spPr>
          <a:xfrm>
            <a:off x="4166525" y="3115025"/>
            <a:ext cx="4198750" cy="1782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path path="circle">
            <a:fillToRect l="50000" t="50000" r="50000" b="50000"/>
          </a:path>
          <a:tileRect/>
        </a:gradFill>
        <a:effectLst/>
      </p:bgPr>
    </p:bg>
    <p:spTree>
      <p:nvGrpSpPr>
        <p:cNvPr id="1" name="Shape 182"/>
        <p:cNvGrpSpPr/>
        <p:nvPr/>
      </p:nvGrpSpPr>
      <p:grpSpPr>
        <a:xfrm>
          <a:off x="0" y="0"/>
          <a:ext cx="0" cy="0"/>
          <a:chOff x="0" y="0"/>
          <a:chExt cx="0" cy="0"/>
        </a:xfrm>
      </p:grpSpPr>
      <p:sp>
        <p:nvSpPr>
          <p:cNvPr id="183" name="Google Shape;183;p22"/>
          <p:cNvSpPr txBox="1">
            <a:spLocks noGrp="1"/>
          </p:cNvSpPr>
          <p:nvPr>
            <p:ph type="title"/>
          </p:nvPr>
        </p:nvSpPr>
        <p:spPr>
          <a:xfrm>
            <a:off x="246075" y="156625"/>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My challenge</a:t>
            </a:r>
            <a:endParaRPr/>
          </a:p>
        </p:txBody>
      </p:sp>
      <p:sp>
        <p:nvSpPr>
          <p:cNvPr id="184" name="Google Shape;184;p22"/>
          <p:cNvSpPr txBox="1">
            <a:spLocks noGrp="1"/>
          </p:cNvSpPr>
          <p:nvPr>
            <p:ph type="body" idx="1"/>
          </p:nvPr>
        </p:nvSpPr>
        <p:spPr>
          <a:xfrm>
            <a:off x="246075" y="811500"/>
            <a:ext cx="8520600" cy="3996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600"/>
              <a:t>For my summer challenge I went a whole day without plastic this is what i ate </a:t>
            </a:r>
            <a:endParaRPr sz="1600"/>
          </a:p>
          <a:p>
            <a:pPr marL="0" lvl="0" indent="0" algn="l" rtl="0">
              <a:lnSpc>
                <a:spcPct val="100000"/>
              </a:lnSpc>
              <a:spcBef>
                <a:spcPts val="1600"/>
              </a:spcBef>
              <a:spcAft>
                <a:spcPts val="0"/>
              </a:spcAft>
              <a:buNone/>
            </a:pPr>
            <a:r>
              <a:rPr lang="en-GB" sz="1400"/>
              <a:t>Breakfast: waffles- icing sugar,demerara sugar,maple syrup,jam </a:t>
            </a:r>
            <a:endParaRPr sz="1400"/>
          </a:p>
          <a:p>
            <a:pPr marL="0" lvl="0" indent="0" algn="l" rtl="0">
              <a:lnSpc>
                <a:spcPct val="100000"/>
              </a:lnSpc>
              <a:spcBef>
                <a:spcPts val="1600"/>
              </a:spcBef>
              <a:spcAft>
                <a:spcPts val="0"/>
              </a:spcAft>
              <a:buNone/>
            </a:pPr>
            <a:r>
              <a:rPr lang="en-GB" sz="1400"/>
              <a:t>(i would usually have marshmallows, squirty cream,yogurt,berries,chocolate spread, lemon juice and the above)   </a:t>
            </a:r>
            <a:endParaRPr sz="1400"/>
          </a:p>
          <a:p>
            <a:pPr marL="0" lvl="0" indent="0" algn="l" rtl="0">
              <a:spcBef>
                <a:spcPts val="1600"/>
              </a:spcBef>
              <a:spcAft>
                <a:spcPts val="0"/>
              </a:spcAft>
              <a:buNone/>
            </a:pPr>
            <a:r>
              <a:rPr lang="en-GB" sz="1400"/>
              <a:t>Lunch: homemade bread with scrambled egg and an orange </a:t>
            </a:r>
            <a:endParaRPr sz="1400"/>
          </a:p>
          <a:p>
            <a:pPr marL="0" lvl="0" indent="0" algn="l" rtl="0">
              <a:spcBef>
                <a:spcPts val="1600"/>
              </a:spcBef>
              <a:spcAft>
                <a:spcPts val="0"/>
              </a:spcAft>
              <a:buNone/>
            </a:pPr>
            <a:r>
              <a:rPr lang="en-GB" sz="1400"/>
              <a:t>Dinner: burger(Homemade bun) red onion instead of cheese home made chips and baked beans  </a:t>
            </a:r>
            <a:endParaRPr sz="1400"/>
          </a:p>
          <a:p>
            <a:pPr marL="0" lvl="0" indent="0" algn="l" rtl="0">
              <a:spcBef>
                <a:spcPts val="1600"/>
              </a:spcBef>
              <a:spcAft>
                <a:spcPts val="0"/>
              </a:spcAft>
              <a:buNone/>
            </a:pPr>
            <a:r>
              <a:rPr lang="en-GB" sz="1400"/>
              <a:t>Pudding: A cadbury creme egg</a:t>
            </a:r>
            <a:endParaRPr sz="1400"/>
          </a:p>
          <a:p>
            <a:pPr marL="0" lvl="0" indent="0" algn="l" rtl="0">
              <a:spcBef>
                <a:spcPts val="1600"/>
              </a:spcBef>
              <a:spcAft>
                <a:spcPts val="0"/>
              </a:spcAft>
              <a:buNone/>
            </a:pPr>
            <a:r>
              <a:rPr lang="en-GB" sz="1400"/>
              <a:t>we bought toilet roll wrapped in paper.</a:t>
            </a:r>
            <a:endParaRPr sz="1400"/>
          </a:p>
          <a:p>
            <a:pPr marL="0" lvl="0" indent="0" algn="l" rtl="0">
              <a:spcBef>
                <a:spcPts val="1600"/>
              </a:spcBef>
              <a:spcAft>
                <a:spcPts val="0"/>
              </a:spcAft>
              <a:buNone/>
            </a:pPr>
            <a:r>
              <a:rPr lang="en-GB" sz="1400"/>
              <a:t>It was really hard i could not have any berris all day and there was barely anything I Could have on my waffles.  My Brush and the toothpaste tube was the only plastic thing I used.  </a:t>
            </a:r>
            <a:endParaRPr sz="1400"/>
          </a:p>
          <a:p>
            <a:pPr marL="0" lvl="0" indent="0" algn="l" rtl="0">
              <a:spcBef>
                <a:spcPts val="1600"/>
              </a:spcBef>
              <a:spcAft>
                <a:spcPts val="0"/>
              </a:spcAft>
              <a:buNone/>
            </a:pPr>
            <a:endParaRPr sz="1400"/>
          </a:p>
          <a:p>
            <a:pPr marL="0" lvl="0" indent="0" algn="l" rtl="0">
              <a:spcBef>
                <a:spcPts val="1600"/>
              </a:spcBef>
              <a:spcAft>
                <a:spcPts val="1600"/>
              </a:spcAft>
              <a:buNone/>
            </a:pPr>
            <a:endParaRPr sz="1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FE9FB"/>
            </a:gs>
            <a:gs pos="100000">
              <a:srgbClr val="6E9BE7"/>
            </a:gs>
          </a:gsLst>
          <a:path path="circle">
            <a:fillToRect l="50000" t="50000" r="50000" b="50000"/>
          </a:path>
          <a:tileRect/>
        </a:gradFill>
        <a:effectLst/>
      </p:bgPr>
    </p:bg>
    <p:spTree>
      <p:nvGrpSpPr>
        <p:cNvPr id="1" name="Shape 188"/>
        <p:cNvGrpSpPr/>
        <p:nvPr/>
      </p:nvGrpSpPr>
      <p:grpSpPr>
        <a:xfrm>
          <a:off x="0" y="0"/>
          <a:ext cx="0" cy="0"/>
          <a:chOff x="0" y="0"/>
          <a:chExt cx="0" cy="0"/>
        </a:xfrm>
      </p:grpSpPr>
      <p:pic>
        <p:nvPicPr>
          <p:cNvPr id="189" name="Google Shape;189;p23" descr="TOP 20 David Attenborough Quotes.&#10;Wallpapers - https://quotefancy.com/david-attenborough-quotes&#10;&#10;“It seems to me that the natural world is the greatest source of excitement; the greatest source of visual beauty; the greatest source of intellectual interest. It is the greatest source of so much in life that makes life worth living.”&#10;— David Attenborough (00:00)&#10;&#10;“Instead of controlling the environment for the benefit of the population, perhaps we should control the population to ensure the survival of our environment.”&#10;— David Attenborough (00:07)&#10;&#10;“No one will protect what they don’t care about, and no one will care about what they have never experienced.”&#10;— David Attenborough (00:14)&#10;&#10;“What humans do over the next 50 years will determine the fate of all life on the planet.”&#10;— David Attenborough (00:21)&#10;&#10;“The truth is: the natural world is changing. And we are totally dependent on that world. It provides our food, water and air. It is the most precious thing we have and we need to defend it.”&#10;— David Attenborough (00:28)&#10;&#10;“The World is full of wonders, but they become more Wonderful, not less Wonderful when Science looks at them.”&#10;— David Attenborough (00:35)&#10;&#10;“How could I look my grandchildren in the eye and say I knew what was happening to the world and did nothing.”&#10;— David Attenborough (00:42)&#10;&#10;“Anyone who believes in indefinite growth on a physically finite planet is either mad or an economist.”&#10;— David Attenborough (00:49)&#10;&#10;“Reptiles and amphibians are sometimes thought of as primitive, dull and dimwitted. In fact, of course, they can be lethally fast, spectacularly beautiful, surprisingly affectionate and very sophisticated.”&#10;— David Attenborough (00:56)&#10;&#10;“Nothing in the natural world makes sense – except when seen in the light of evolution.”&#10;— David Attenborough (01:03)&#10;&#10;“The human population can no longer be allowed to grow in the same old uncontrollable way. If we do not take charge of our population size, then nature will do it for us and it is the poor people of the world who will suffer most.”&#10;— David Attenborough (01:10)&#10;&#10;“Bringing nature into the classroom can kindle a fascination and passion for the diversity of life on earth and can motivate a sense of responsibility to safeguard it.”&#10;— David Attenborough (01:17)&#10;&#10;“It is curiosity, quite right-a divine curiosity. A characteristic of the gods is curiosity.”&#10;— David Attenborough (01:24)&#10;&#10;“If we and the rest of the back-boned animals were to disappear overnight, the rest of the world would get on pretty well. But if the invertebrates were to disappear, the world’s ecosystems would collapse.”&#10;— David Attenborough (01:31)&#10;&#10;“One in eight plant species face extinction.”&#10;— David Attenborough (01:38)&#10;&#10;“We can now manipulate images to such an extrodinary extent that there’s no lie you cannot tell.”&#10;— David Attenborough (01:45)&#10;&#10;“I’m not over-fond of animals. I am merely astounded by them.”&#10;— David Attenborough (01:52)&#10;&#10;“That people will object very much to seeing a predator killing its prey, and yet, in the news, will accept showing shots of people shooting one another.”&#10;— David Attenborough (01:59)&#10;&#10;“I like animals. I like natural history. The travel bit is not the important bit. The travel bit is what you have to do in order to go and look at animals.”&#10;— David Attenborough (02:06)&#10;&#10;“Can a growing human population still leave space for wildlife?”&#10;— David Attenborough (02:13)&#10;&#10;Music credit: Easy Day - Kevin MacLeod" title="TOP 20 David Attenborough Quotes">
            <a:hlinkClick r:id="rId3"/>
          </p:cNvPr>
          <p:cNvPicPr preferRelativeResize="0"/>
          <p:nvPr/>
        </p:nvPicPr>
        <p:blipFill>
          <a:blip r:embed="rId4">
            <a:alphaModFix/>
          </a:blip>
          <a:stretch>
            <a:fillRect/>
          </a:stretch>
        </p:blipFill>
        <p:spPr>
          <a:xfrm>
            <a:off x="4730950" y="1926675"/>
            <a:ext cx="1947300" cy="1460475"/>
          </a:xfrm>
          <a:prstGeom prst="rect">
            <a:avLst/>
          </a:prstGeom>
          <a:noFill/>
          <a:ln>
            <a:noFill/>
          </a:ln>
        </p:spPr>
      </p:pic>
      <p:pic>
        <p:nvPicPr>
          <p:cNvPr id="190" name="Google Shape;190;p23"/>
          <p:cNvPicPr preferRelativeResize="0"/>
          <p:nvPr/>
        </p:nvPicPr>
        <p:blipFill>
          <a:blip r:embed="rId5">
            <a:alphaModFix/>
          </a:blip>
          <a:stretch>
            <a:fillRect/>
          </a:stretch>
        </p:blipFill>
        <p:spPr>
          <a:xfrm>
            <a:off x="4468500" y="3271439"/>
            <a:ext cx="1856075" cy="1856075"/>
          </a:xfrm>
          <a:prstGeom prst="rect">
            <a:avLst/>
          </a:prstGeom>
          <a:noFill/>
          <a:ln>
            <a:noFill/>
          </a:ln>
        </p:spPr>
      </p:pic>
      <p:pic>
        <p:nvPicPr>
          <p:cNvPr id="191" name="Google Shape;191;p23"/>
          <p:cNvPicPr preferRelativeResize="0"/>
          <p:nvPr/>
        </p:nvPicPr>
        <p:blipFill rotWithShape="1">
          <a:blip r:embed="rId6">
            <a:alphaModFix/>
          </a:blip>
          <a:srcRect l="22245" b="68983"/>
          <a:stretch/>
        </p:blipFill>
        <p:spPr>
          <a:xfrm>
            <a:off x="1718350" y="3795126"/>
            <a:ext cx="2636625" cy="1332400"/>
          </a:xfrm>
          <a:prstGeom prst="rect">
            <a:avLst/>
          </a:prstGeom>
          <a:noFill/>
          <a:ln>
            <a:noFill/>
          </a:ln>
        </p:spPr>
      </p:pic>
      <p:pic>
        <p:nvPicPr>
          <p:cNvPr id="192" name="Google Shape;192;p23"/>
          <p:cNvPicPr preferRelativeResize="0"/>
          <p:nvPr/>
        </p:nvPicPr>
        <p:blipFill rotWithShape="1">
          <a:blip r:embed="rId7">
            <a:alphaModFix/>
          </a:blip>
          <a:srcRect l="18308" t="20614" r="24263" b="36732"/>
          <a:stretch/>
        </p:blipFill>
        <p:spPr>
          <a:xfrm>
            <a:off x="2775000" y="2398200"/>
            <a:ext cx="1908578" cy="1396925"/>
          </a:xfrm>
          <a:prstGeom prst="rect">
            <a:avLst/>
          </a:prstGeom>
          <a:noFill/>
          <a:ln>
            <a:noFill/>
          </a:ln>
        </p:spPr>
      </p:pic>
      <p:sp>
        <p:nvSpPr>
          <p:cNvPr id="193" name="Google Shape;193;p23"/>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94" name="Google Shape;194;p23"/>
          <p:cNvPicPr preferRelativeResize="0"/>
          <p:nvPr/>
        </p:nvPicPr>
        <p:blipFill rotWithShape="1">
          <a:blip r:embed="rId8">
            <a:alphaModFix/>
          </a:blip>
          <a:srcRect l="9554" t="9471" r="6629" b="9922"/>
          <a:stretch/>
        </p:blipFill>
        <p:spPr>
          <a:xfrm>
            <a:off x="5973363" y="-147600"/>
            <a:ext cx="1616700" cy="1554600"/>
          </a:xfrm>
          <a:prstGeom prst="ellipse">
            <a:avLst/>
          </a:prstGeom>
          <a:noFill/>
          <a:ln>
            <a:noFill/>
          </a:ln>
        </p:spPr>
      </p:pic>
      <p:sp>
        <p:nvSpPr>
          <p:cNvPr id="195" name="Google Shape;195;p23"/>
          <p:cNvSpPr txBox="1"/>
          <p:nvPr/>
        </p:nvSpPr>
        <p:spPr>
          <a:xfrm>
            <a:off x="1659550" y="152425"/>
            <a:ext cx="58800" cy="164100"/>
          </a:xfrm>
          <a:prstGeom prst="rect">
            <a:avLst/>
          </a:prstGeom>
          <a:noFill/>
          <a:ln>
            <a:noFill/>
          </a:ln>
        </p:spPr>
        <p:txBody>
          <a:bodyPr spcFirstLastPara="1" wrap="square" lIns="91425" tIns="91425" rIns="91425" bIns="91425" anchor="t" anchorCtr="0">
            <a:noAutofit/>
          </a:bodyPr>
          <a:lstStyle/>
          <a:p>
            <a:pPr marL="0" lvl="0" indent="0" algn="ctr" rtl="0">
              <a:lnSpc>
                <a:spcPct val="130000"/>
              </a:lnSpc>
              <a:spcBef>
                <a:spcPts val="0"/>
              </a:spcBef>
              <a:spcAft>
                <a:spcPts val="0"/>
              </a:spcAft>
              <a:buNone/>
            </a:pPr>
            <a:endParaRPr sz="2100" i="1">
              <a:solidFill>
                <a:srgbClr val="FFFFFF"/>
              </a:solidFill>
            </a:endParaRPr>
          </a:p>
        </p:txBody>
      </p:sp>
      <p:pic>
        <p:nvPicPr>
          <p:cNvPr id="196" name="Google Shape;196;p23"/>
          <p:cNvPicPr preferRelativeResize="0"/>
          <p:nvPr/>
        </p:nvPicPr>
        <p:blipFill rotWithShape="1">
          <a:blip r:embed="rId9">
            <a:alphaModFix/>
          </a:blip>
          <a:srcRect l="9803" t="3200" r="11387" b="8130"/>
          <a:stretch/>
        </p:blipFill>
        <p:spPr>
          <a:xfrm>
            <a:off x="-43525" y="1649800"/>
            <a:ext cx="3077025" cy="2145325"/>
          </a:xfrm>
          <a:prstGeom prst="rect">
            <a:avLst/>
          </a:prstGeom>
          <a:noFill/>
          <a:ln>
            <a:noFill/>
          </a:ln>
        </p:spPr>
      </p:pic>
      <p:pic>
        <p:nvPicPr>
          <p:cNvPr id="197" name="Google Shape;197;p23"/>
          <p:cNvPicPr preferRelativeResize="0"/>
          <p:nvPr/>
        </p:nvPicPr>
        <p:blipFill rotWithShape="1">
          <a:blip r:embed="rId10">
            <a:alphaModFix/>
          </a:blip>
          <a:srcRect l="48022" t="17864" r="4998" b="41764"/>
          <a:stretch/>
        </p:blipFill>
        <p:spPr>
          <a:xfrm>
            <a:off x="-104150" y="-12"/>
            <a:ext cx="3404556" cy="1645701"/>
          </a:xfrm>
          <a:prstGeom prst="rect">
            <a:avLst/>
          </a:prstGeom>
          <a:noFill/>
          <a:ln>
            <a:noFill/>
          </a:ln>
        </p:spPr>
      </p:pic>
      <p:pic>
        <p:nvPicPr>
          <p:cNvPr id="198" name="Google Shape;198;p23"/>
          <p:cNvPicPr preferRelativeResize="0"/>
          <p:nvPr/>
        </p:nvPicPr>
        <p:blipFill rotWithShape="1">
          <a:blip r:embed="rId11">
            <a:alphaModFix/>
          </a:blip>
          <a:srcRect l="40248" t="15093" r="5333" b="40620"/>
          <a:stretch/>
        </p:blipFill>
        <p:spPr>
          <a:xfrm>
            <a:off x="3033500" y="1246663"/>
            <a:ext cx="2281600" cy="1151525"/>
          </a:xfrm>
          <a:prstGeom prst="rect">
            <a:avLst/>
          </a:prstGeom>
          <a:noFill/>
          <a:ln>
            <a:noFill/>
          </a:ln>
        </p:spPr>
      </p:pic>
      <p:sp>
        <p:nvSpPr>
          <p:cNvPr id="199" name="Google Shape;199;p23"/>
          <p:cNvSpPr txBox="1"/>
          <p:nvPr/>
        </p:nvSpPr>
        <p:spPr>
          <a:xfrm>
            <a:off x="5315088" y="520700"/>
            <a:ext cx="2373000" cy="1292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00" name="Google Shape;200;p23"/>
          <p:cNvPicPr preferRelativeResize="0"/>
          <p:nvPr/>
        </p:nvPicPr>
        <p:blipFill rotWithShape="1">
          <a:blip r:embed="rId12">
            <a:alphaModFix/>
          </a:blip>
          <a:srcRect b="7347"/>
          <a:stretch/>
        </p:blipFill>
        <p:spPr>
          <a:xfrm>
            <a:off x="3119425" y="-100532"/>
            <a:ext cx="2905150" cy="1460481"/>
          </a:xfrm>
          <a:prstGeom prst="rect">
            <a:avLst/>
          </a:prstGeom>
          <a:noFill/>
          <a:ln>
            <a:noFill/>
          </a:ln>
        </p:spPr>
      </p:pic>
      <p:pic>
        <p:nvPicPr>
          <p:cNvPr id="201" name="Google Shape;201;p23"/>
          <p:cNvPicPr preferRelativeResize="0"/>
          <p:nvPr/>
        </p:nvPicPr>
        <p:blipFill>
          <a:blip r:embed="rId13">
            <a:alphaModFix/>
          </a:blip>
          <a:stretch>
            <a:fillRect/>
          </a:stretch>
        </p:blipFill>
        <p:spPr>
          <a:xfrm>
            <a:off x="6725650" y="1126850"/>
            <a:ext cx="2372925" cy="2372925"/>
          </a:xfrm>
          <a:prstGeom prst="rect">
            <a:avLst/>
          </a:prstGeom>
          <a:noFill/>
          <a:ln>
            <a:noFill/>
          </a:ln>
        </p:spPr>
      </p:pic>
      <p:pic>
        <p:nvPicPr>
          <p:cNvPr id="202" name="Google Shape;202;p23"/>
          <p:cNvPicPr preferRelativeResize="0"/>
          <p:nvPr/>
        </p:nvPicPr>
        <p:blipFill rotWithShape="1">
          <a:blip r:embed="rId14">
            <a:alphaModFix/>
          </a:blip>
          <a:srcRect/>
          <a:stretch/>
        </p:blipFill>
        <p:spPr>
          <a:xfrm>
            <a:off x="6539650" y="3310800"/>
            <a:ext cx="2590825" cy="1777375"/>
          </a:xfrm>
          <a:prstGeom prst="rect">
            <a:avLst/>
          </a:prstGeom>
          <a:noFill/>
          <a:ln>
            <a:noFill/>
          </a:ln>
        </p:spPr>
      </p:pic>
      <p:pic>
        <p:nvPicPr>
          <p:cNvPr id="203" name="Google Shape;203;p23"/>
          <p:cNvPicPr preferRelativeResize="0"/>
          <p:nvPr/>
        </p:nvPicPr>
        <p:blipFill>
          <a:blip r:embed="rId15">
            <a:alphaModFix/>
          </a:blip>
          <a:stretch>
            <a:fillRect/>
          </a:stretch>
        </p:blipFill>
        <p:spPr>
          <a:xfrm>
            <a:off x="-43525" y="3636976"/>
            <a:ext cx="2192400" cy="1554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path path="circle">
            <a:fillToRect l="50000" t="50000" r="50000" b="50000"/>
          </a:path>
          <a:tileRect/>
        </a:gradFill>
        <a:effectLst/>
      </p:bgPr>
    </p:bg>
    <p:spTree>
      <p:nvGrpSpPr>
        <p:cNvPr id="1" name="Shape 207"/>
        <p:cNvGrpSpPr/>
        <p:nvPr/>
      </p:nvGrpSpPr>
      <p:grpSpPr>
        <a:xfrm>
          <a:off x="0" y="0"/>
          <a:ext cx="0" cy="0"/>
          <a:chOff x="0" y="0"/>
          <a:chExt cx="0" cy="0"/>
        </a:xfrm>
      </p:grpSpPr>
      <p:sp>
        <p:nvSpPr>
          <p:cNvPr id="208" name="Google Shape;208;p24"/>
          <p:cNvSpPr txBox="1">
            <a:spLocks noGrp="1"/>
          </p:cNvSpPr>
          <p:nvPr>
            <p:ph type="title"/>
          </p:nvPr>
        </p:nvSpPr>
        <p:spPr>
          <a:xfrm>
            <a:off x="152400" y="195225"/>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Poems </a:t>
            </a:r>
            <a:endParaRPr/>
          </a:p>
        </p:txBody>
      </p:sp>
      <p:pic>
        <p:nvPicPr>
          <p:cNvPr id="209" name="Google Shape;209;p24"/>
          <p:cNvPicPr preferRelativeResize="0"/>
          <p:nvPr/>
        </p:nvPicPr>
        <p:blipFill>
          <a:blip r:embed="rId3">
            <a:alphaModFix/>
          </a:blip>
          <a:stretch>
            <a:fillRect/>
          </a:stretch>
        </p:blipFill>
        <p:spPr>
          <a:xfrm>
            <a:off x="180850" y="754763"/>
            <a:ext cx="4128174" cy="4173975"/>
          </a:xfrm>
          <a:prstGeom prst="rect">
            <a:avLst/>
          </a:prstGeom>
          <a:noFill/>
          <a:ln>
            <a:noFill/>
          </a:ln>
        </p:spPr>
      </p:pic>
      <p:pic>
        <p:nvPicPr>
          <p:cNvPr id="210" name="Google Shape;210;p24"/>
          <p:cNvPicPr preferRelativeResize="0"/>
          <p:nvPr/>
        </p:nvPicPr>
        <p:blipFill rotWithShape="1">
          <a:blip r:embed="rId4">
            <a:alphaModFix/>
          </a:blip>
          <a:srcRect l="2615" t="9533" r="2615" b="9533"/>
          <a:stretch/>
        </p:blipFill>
        <p:spPr>
          <a:xfrm>
            <a:off x="4309025" y="754775"/>
            <a:ext cx="4431325" cy="4173975"/>
          </a:xfrm>
          <a:prstGeom prst="rect">
            <a:avLst/>
          </a:prstGeom>
          <a:noFill/>
          <a:ln>
            <a:noFill/>
          </a:ln>
        </p:spPr>
      </p:pic>
      <p:sp>
        <p:nvSpPr>
          <p:cNvPr id="211" name="Google Shape;211;p24"/>
          <p:cNvSpPr txBox="1"/>
          <p:nvPr/>
        </p:nvSpPr>
        <p:spPr>
          <a:xfrm>
            <a:off x="3220025" y="146975"/>
            <a:ext cx="2498400" cy="60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Roboto"/>
                <a:ea typeface="Roboto"/>
                <a:cs typeface="Roboto"/>
                <a:sym typeface="Roboto"/>
              </a:rPr>
              <a:t>Here are 2 poems i made about  our environment</a:t>
            </a:r>
            <a:endParaRPr>
              <a:latin typeface="Roboto"/>
              <a:ea typeface="Roboto"/>
              <a:cs typeface="Roboto"/>
              <a:sym typeface="Robot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D4E5F5"/>
            </a:gs>
            <a:gs pos="100000">
              <a:srgbClr val="70A4D5"/>
            </a:gs>
          </a:gsLst>
          <a:path path="circle">
            <a:fillToRect l="50000" t="50000" r="50000" b="50000"/>
          </a:path>
          <a:tileRect/>
        </a:gradFill>
        <a:effectLst/>
      </p:bgPr>
    </p:bg>
    <p:spTree>
      <p:nvGrpSpPr>
        <p:cNvPr id="1" name="Shape 215"/>
        <p:cNvGrpSpPr/>
        <p:nvPr/>
      </p:nvGrpSpPr>
      <p:grpSpPr>
        <a:xfrm>
          <a:off x="0" y="0"/>
          <a:ext cx="0" cy="0"/>
          <a:chOff x="0" y="0"/>
          <a:chExt cx="0" cy="0"/>
        </a:xfrm>
      </p:grpSpPr>
      <p:sp>
        <p:nvSpPr>
          <p:cNvPr id="216" name="Google Shape;216;p25"/>
          <p:cNvSpPr txBox="1">
            <a:spLocks noGrp="1"/>
          </p:cNvSpPr>
          <p:nvPr>
            <p:ph type="title"/>
          </p:nvPr>
        </p:nvSpPr>
        <p:spPr>
          <a:xfrm>
            <a:off x="311700" y="46725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My 5 Top Tips </a:t>
            </a:r>
            <a:endParaRPr/>
          </a:p>
        </p:txBody>
      </p:sp>
      <p:sp>
        <p:nvSpPr>
          <p:cNvPr id="217" name="Google Shape;217;p25"/>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0000"/>
                </a:solidFill>
              </a:rPr>
              <a:t>My top tips to reduce single use plastic </a:t>
            </a:r>
            <a:endParaRPr>
              <a:solidFill>
                <a:srgbClr val="FF0000"/>
              </a:solidFill>
            </a:endParaRPr>
          </a:p>
          <a:p>
            <a:pPr marL="457200" lvl="0" indent="-342900" algn="l" rtl="0">
              <a:spcBef>
                <a:spcPts val="1600"/>
              </a:spcBef>
              <a:spcAft>
                <a:spcPts val="0"/>
              </a:spcAft>
              <a:buClr>
                <a:srgbClr val="FF0000"/>
              </a:buClr>
              <a:buSzPts val="1800"/>
              <a:buAutoNum type="arabicPeriod"/>
            </a:pPr>
            <a:r>
              <a:rPr lang="en-GB">
                <a:solidFill>
                  <a:srgbClr val="FF0000"/>
                </a:solidFill>
              </a:rPr>
              <a:t>Vist your own zero waste shops or greengrocers with your own bags and containers </a:t>
            </a:r>
            <a:endParaRPr>
              <a:solidFill>
                <a:srgbClr val="FF0000"/>
              </a:solidFill>
            </a:endParaRPr>
          </a:p>
          <a:p>
            <a:pPr marL="457200" lvl="0" indent="-342900" algn="l" rtl="0">
              <a:spcBef>
                <a:spcPts val="0"/>
              </a:spcBef>
              <a:spcAft>
                <a:spcPts val="0"/>
              </a:spcAft>
              <a:buClr>
                <a:srgbClr val="FF0000"/>
              </a:buClr>
              <a:buSzPts val="1800"/>
              <a:buAutoNum type="arabicPeriod"/>
            </a:pPr>
            <a:r>
              <a:rPr lang="en-GB">
                <a:solidFill>
                  <a:srgbClr val="FF0000"/>
                </a:solidFill>
              </a:rPr>
              <a:t>Get soap,shampoo and conditioner bar </a:t>
            </a:r>
            <a:endParaRPr>
              <a:solidFill>
                <a:srgbClr val="FF0000"/>
              </a:solidFill>
            </a:endParaRPr>
          </a:p>
          <a:p>
            <a:pPr marL="457200" lvl="0" indent="-342900" algn="l" rtl="0">
              <a:spcBef>
                <a:spcPts val="0"/>
              </a:spcBef>
              <a:spcAft>
                <a:spcPts val="0"/>
              </a:spcAft>
              <a:buClr>
                <a:srgbClr val="FF0000"/>
              </a:buClr>
              <a:buSzPts val="1800"/>
              <a:buAutoNum type="arabicPeriod"/>
            </a:pPr>
            <a:r>
              <a:rPr lang="en-GB">
                <a:solidFill>
                  <a:srgbClr val="FF0000"/>
                </a:solidFill>
              </a:rPr>
              <a:t>Get bamboo toothbrushes and toothpaste tablets </a:t>
            </a:r>
            <a:endParaRPr>
              <a:solidFill>
                <a:srgbClr val="FF0000"/>
              </a:solidFill>
            </a:endParaRPr>
          </a:p>
          <a:p>
            <a:pPr marL="457200" lvl="0" indent="-342900" algn="l" rtl="0">
              <a:spcBef>
                <a:spcPts val="0"/>
              </a:spcBef>
              <a:spcAft>
                <a:spcPts val="0"/>
              </a:spcAft>
              <a:buClr>
                <a:srgbClr val="FF0000"/>
              </a:buClr>
              <a:buSzPts val="1800"/>
              <a:buAutoNum type="arabicPeriod"/>
            </a:pPr>
            <a:r>
              <a:rPr lang="en-GB">
                <a:solidFill>
                  <a:srgbClr val="FF0000"/>
                </a:solidFill>
              </a:rPr>
              <a:t>Get your milk from a milkman</a:t>
            </a:r>
            <a:endParaRPr>
              <a:solidFill>
                <a:srgbClr val="FF0000"/>
              </a:solidFill>
            </a:endParaRPr>
          </a:p>
          <a:p>
            <a:pPr marL="457200" lvl="0" indent="-342900" algn="l" rtl="0">
              <a:spcBef>
                <a:spcPts val="0"/>
              </a:spcBef>
              <a:spcAft>
                <a:spcPts val="0"/>
              </a:spcAft>
              <a:buClr>
                <a:srgbClr val="FF0000"/>
              </a:buClr>
              <a:buSzPts val="1800"/>
              <a:buAutoNum type="arabicPeriod"/>
            </a:pPr>
            <a:r>
              <a:rPr lang="en-GB">
                <a:solidFill>
                  <a:srgbClr val="FF0000"/>
                </a:solidFill>
              </a:rPr>
              <a:t>Put you wraps/sandwiches in a container or use beeswax wrap </a:t>
            </a:r>
            <a:endParaRPr>
              <a:solidFill>
                <a:srgbClr val="FF0000"/>
              </a:solidFill>
            </a:endParaRPr>
          </a:p>
          <a:p>
            <a:pPr marL="0" lvl="0" indent="0" algn="l" rtl="0">
              <a:spcBef>
                <a:spcPts val="1600"/>
              </a:spcBef>
              <a:spcAft>
                <a:spcPts val="0"/>
              </a:spcAft>
              <a:buNone/>
            </a:pPr>
            <a:endParaRPr sz="1300">
              <a:solidFill>
                <a:srgbClr val="9900FF"/>
              </a:solidFill>
            </a:endParaRPr>
          </a:p>
          <a:p>
            <a:pPr marL="0" lvl="0" indent="0" algn="l" rtl="0">
              <a:spcBef>
                <a:spcPts val="1600"/>
              </a:spcBef>
              <a:spcAft>
                <a:spcPts val="0"/>
              </a:spcAft>
              <a:buNone/>
            </a:pPr>
            <a:endParaRPr sz="1300">
              <a:solidFill>
                <a:srgbClr val="9900FF"/>
              </a:solidFill>
            </a:endParaRPr>
          </a:p>
          <a:p>
            <a:pPr marL="457200" lvl="0" indent="0" algn="l" rtl="0">
              <a:spcBef>
                <a:spcPts val="1600"/>
              </a:spcBef>
              <a:spcAft>
                <a:spcPts val="0"/>
              </a:spcAft>
              <a:buNone/>
            </a:pPr>
            <a:endParaRPr sz="1300">
              <a:solidFill>
                <a:srgbClr val="9900FF"/>
              </a:solidFill>
            </a:endParaRPr>
          </a:p>
          <a:p>
            <a:pPr marL="457200" lvl="0" indent="0" algn="l" rtl="0">
              <a:spcBef>
                <a:spcPts val="1600"/>
              </a:spcBef>
              <a:spcAft>
                <a:spcPts val="0"/>
              </a:spcAft>
              <a:buNone/>
            </a:pPr>
            <a:endParaRPr sz="1300">
              <a:solidFill>
                <a:srgbClr val="9900FF"/>
              </a:solidFill>
            </a:endParaRPr>
          </a:p>
          <a:p>
            <a:pPr marL="0" lvl="0" indent="0" algn="l" rtl="0">
              <a:spcBef>
                <a:spcPts val="1600"/>
              </a:spcBef>
              <a:spcAft>
                <a:spcPts val="1600"/>
              </a:spcAft>
              <a:buNone/>
            </a:pPr>
            <a:r>
              <a:rPr lang="en-GB"/>
              <a:t>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path path="circle">
            <a:fillToRect l="50000" t="50000" r="50000" b="50000"/>
          </a:path>
          <a:tileRect/>
        </a:gradFill>
        <a:effectLst/>
      </p:bgPr>
    </p:bg>
    <p:spTree>
      <p:nvGrpSpPr>
        <p:cNvPr id="1" name="Shape 221"/>
        <p:cNvGrpSpPr/>
        <p:nvPr/>
      </p:nvGrpSpPr>
      <p:grpSpPr>
        <a:xfrm>
          <a:off x="0" y="0"/>
          <a:ext cx="0" cy="0"/>
          <a:chOff x="0" y="0"/>
          <a:chExt cx="0" cy="0"/>
        </a:xfrm>
      </p:grpSpPr>
      <p:sp>
        <p:nvSpPr>
          <p:cNvPr id="222" name="Google Shape;222;p2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Result</a:t>
            </a:r>
            <a:endParaRPr/>
          </a:p>
        </p:txBody>
      </p:sp>
      <p:sp>
        <p:nvSpPr>
          <p:cNvPr id="223" name="Google Shape;223;p26"/>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00000"/>
                </a:solidFill>
              </a:rPr>
              <a:t>From our small changes  we have saved </a:t>
            </a:r>
            <a:endParaRPr>
              <a:solidFill>
                <a:srgbClr val="000000"/>
              </a:solidFill>
            </a:endParaRPr>
          </a:p>
          <a:p>
            <a:pPr marL="0" lvl="0" indent="0" algn="l" rtl="0">
              <a:spcBef>
                <a:spcPts val="1600"/>
              </a:spcBef>
              <a:spcAft>
                <a:spcPts val="0"/>
              </a:spcAft>
              <a:buNone/>
            </a:pPr>
            <a:r>
              <a:rPr lang="en-GB" sz="4800" b="1">
                <a:solidFill>
                  <a:srgbClr val="FF0000"/>
                </a:solidFill>
                <a:latin typeface="Impact"/>
                <a:ea typeface="Impact"/>
                <a:cs typeface="Impact"/>
                <a:sym typeface="Impact"/>
              </a:rPr>
              <a:t>1052</a:t>
            </a:r>
            <a:r>
              <a:rPr lang="en-GB" sz="4800">
                <a:solidFill>
                  <a:srgbClr val="000000"/>
                </a:solidFill>
              </a:rPr>
              <a:t> </a:t>
            </a:r>
            <a:r>
              <a:rPr lang="en-GB" sz="3000">
                <a:solidFill>
                  <a:srgbClr val="000000"/>
                </a:solidFill>
              </a:rPr>
              <a:t>bits of single use plastic a year</a:t>
            </a:r>
            <a:endParaRPr sz="3000">
              <a:solidFill>
                <a:srgbClr val="000000"/>
              </a:solidFill>
            </a:endParaRPr>
          </a:p>
          <a:p>
            <a:pPr marL="0" lvl="0" indent="0" algn="l" rtl="0">
              <a:spcBef>
                <a:spcPts val="1600"/>
              </a:spcBef>
              <a:spcAft>
                <a:spcPts val="0"/>
              </a:spcAft>
              <a:buNone/>
            </a:pPr>
            <a:r>
              <a:rPr lang="en-GB">
                <a:solidFill>
                  <a:srgbClr val="000000"/>
                </a:solidFill>
              </a:rPr>
              <a:t> But if the whole school did the same  we could save about</a:t>
            </a:r>
            <a:endParaRPr>
              <a:solidFill>
                <a:srgbClr val="000000"/>
              </a:solidFill>
            </a:endParaRPr>
          </a:p>
          <a:p>
            <a:pPr marL="0" lvl="0" indent="0" algn="ctr" rtl="0">
              <a:spcBef>
                <a:spcPts val="1600"/>
              </a:spcBef>
              <a:spcAft>
                <a:spcPts val="0"/>
              </a:spcAft>
              <a:buNone/>
            </a:pPr>
            <a:r>
              <a:rPr lang="en-GB" sz="6000" b="1">
                <a:solidFill>
                  <a:srgbClr val="FF0000"/>
                </a:solidFill>
                <a:latin typeface="Impact"/>
                <a:ea typeface="Impact"/>
                <a:cs typeface="Impact"/>
                <a:sym typeface="Impact"/>
              </a:rPr>
              <a:t>210400</a:t>
            </a:r>
            <a:r>
              <a:rPr lang="en-GB" sz="4800" b="1">
                <a:solidFill>
                  <a:srgbClr val="000000"/>
                </a:solidFill>
              </a:rPr>
              <a:t> </a:t>
            </a:r>
            <a:r>
              <a:rPr lang="en-GB" sz="3000">
                <a:solidFill>
                  <a:srgbClr val="000000"/>
                </a:solidFill>
              </a:rPr>
              <a:t>bits of single use  plastic a year</a:t>
            </a:r>
            <a:endParaRPr sz="3000">
              <a:solidFill>
                <a:srgbClr val="000000"/>
              </a:solidFill>
            </a:endParaRPr>
          </a:p>
          <a:p>
            <a:pPr marL="0" lvl="0" indent="0" algn="ctr" rtl="0">
              <a:spcBef>
                <a:spcPts val="1600"/>
              </a:spcBef>
              <a:spcAft>
                <a:spcPts val="0"/>
              </a:spcAft>
              <a:buNone/>
            </a:pPr>
            <a:endParaRPr sz="4800"/>
          </a:p>
          <a:p>
            <a:pPr marL="0" lvl="0" indent="0" algn="l" rtl="0">
              <a:spcBef>
                <a:spcPts val="1600"/>
              </a:spcBef>
              <a:spcAft>
                <a:spcPts val="1600"/>
              </a:spcAft>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4E5F5"/>
            </a:gs>
            <a:gs pos="100000">
              <a:srgbClr val="70A4D5"/>
            </a:gs>
          </a:gsLst>
          <a:path path="circle">
            <a:fillToRect l="50000" t="50000" r="50000" b="50000"/>
          </a:path>
          <a:tileRect/>
        </a:gradFill>
        <a:effectLst/>
      </p:bgPr>
    </p:bg>
    <p:spTree>
      <p:nvGrpSpPr>
        <p:cNvPr id="1" name="Shape 227"/>
        <p:cNvGrpSpPr/>
        <p:nvPr/>
      </p:nvGrpSpPr>
      <p:grpSpPr>
        <a:xfrm>
          <a:off x="0" y="0"/>
          <a:ext cx="0" cy="0"/>
          <a:chOff x="0" y="0"/>
          <a:chExt cx="0" cy="0"/>
        </a:xfrm>
      </p:grpSpPr>
      <p:sp>
        <p:nvSpPr>
          <p:cNvPr id="228" name="Google Shape;228;p27"/>
          <p:cNvSpPr txBox="1">
            <a:spLocks noGrp="1"/>
          </p:cNvSpPr>
          <p:nvPr>
            <p:ph type="title"/>
          </p:nvPr>
        </p:nvSpPr>
        <p:spPr>
          <a:xfrm>
            <a:off x="164100" y="92075"/>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Links to some good websites </a:t>
            </a:r>
            <a:endParaRPr/>
          </a:p>
        </p:txBody>
      </p:sp>
      <p:sp>
        <p:nvSpPr>
          <p:cNvPr id="229" name="Google Shape;229;p27"/>
          <p:cNvSpPr txBox="1">
            <a:spLocks noGrp="1"/>
          </p:cNvSpPr>
          <p:nvPr>
            <p:ph type="body" idx="1"/>
          </p:nvPr>
        </p:nvSpPr>
        <p:spPr>
          <a:xfrm>
            <a:off x="76000" y="837850"/>
            <a:ext cx="8520600" cy="3339000"/>
          </a:xfrm>
          <a:prstGeom prst="rect">
            <a:avLst/>
          </a:prstGeom>
        </p:spPr>
        <p:txBody>
          <a:bodyPr spcFirstLastPara="1" wrap="square" lIns="91425" tIns="91425" rIns="91425" bIns="91425" anchor="t" anchorCtr="0">
            <a:noAutofit/>
          </a:bodyPr>
          <a:lstStyle/>
          <a:p>
            <a:pPr marL="0" marR="25400" lvl="0" indent="0" algn="l" rtl="0">
              <a:lnSpc>
                <a:spcPct val="238235"/>
              </a:lnSpc>
              <a:spcBef>
                <a:spcPts val="300"/>
              </a:spcBef>
              <a:spcAft>
                <a:spcPts val="0"/>
              </a:spcAft>
              <a:buNone/>
            </a:pPr>
            <a:r>
              <a:rPr lang="en-GB" u="sng">
                <a:solidFill>
                  <a:srgbClr val="006621"/>
                </a:solidFill>
                <a:latin typeface="Arial"/>
                <a:ea typeface="Arial"/>
                <a:cs typeface="Arial"/>
                <a:sym typeface="Arial"/>
                <a:hlinkClick r:id="rId3"/>
              </a:rPr>
              <a:t>https://www.splosh.com/</a:t>
            </a:r>
            <a:r>
              <a:rPr lang="en-GB"/>
              <a:t>     link to splosh</a:t>
            </a:r>
            <a:endParaRPr/>
          </a:p>
          <a:p>
            <a:pPr marL="0" marR="25400" lvl="0" indent="0" algn="l" rtl="0">
              <a:lnSpc>
                <a:spcPct val="238235"/>
              </a:lnSpc>
              <a:spcBef>
                <a:spcPts val="400"/>
              </a:spcBef>
              <a:spcAft>
                <a:spcPts val="0"/>
              </a:spcAft>
              <a:buNone/>
            </a:pPr>
            <a:endParaRPr/>
          </a:p>
          <a:p>
            <a:pPr marL="0" marR="25400" lvl="0" indent="0" algn="l" rtl="0">
              <a:lnSpc>
                <a:spcPct val="238235"/>
              </a:lnSpc>
              <a:spcBef>
                <a:spcPts val="400"/>
              </a:spcBef>
              <a:spcAft>
                <a:spcPts val="0"/>
              </a:spcAft>
              <a:buNone/>
            </a:pPr>
            <a:r>
              <a:rPr lang="en-GB" u="sng">
                <a:solidFill>
                  <a:schemeClr val="hlink"/>
                </a:solidFill>
                <a:latin typeface="Arial"/>
                <a:ea typeface="Arial"/>
                <a:cs typeface="Arial"/>
                <a:sym typeface="Arial"/>
                <a:hlinkClick r:id="rId4"/>
              </a:rPr>
              <a:t>https://www.seachangewine.com/</a:t>
            </a:r>
            <a:r>
              <a:rPr lang="en-GB"/>
              <a:t>  environment</a:t>
            </a:r>
            <a:endParaRPr/>
          </a:p>
          <a:p>
            <a:pPr marL="0" lvl="0" indent="0" algn="l" rtl="0">
              <a:spcBef>
                <a:spcPts val="400"/>
              </a:spcBef>
              <a:spcAft>
                <a:spcPts val="0"/>
              </a:spcAft>
              <a:buNone/>
            </a:pPr>
            <a:endParaRPr/>
          </a:p>
          <a:p>
            <a:pPr marL="0" lvl="0" indent="0" algn="l" rtl="0">
              <a:spcBef>
                <a:spcPts val="1600"/>
              </a:spcBef>
              <a:spcAft>
                <a:spcPts val="1600"/>
              </a:spcAft>
              <a:buNone/>
            </a:pPr>
            <a:r>
              <a:rPr lang="en-GB" u="sng">
                <a:solidFill>
                  <a:schemeClr val="hlink"/>
                </a:solidFill>
                <a:latin typeface="Arial"/>
                <a:ea typeface="Arial"/>
                <a:cs typeface="Arial"/>
                <a:sym typeface="Arial"/>
                <a:hlinkClick r:id="rId5"/>
              </a:rPr>
              <a:t>https://www.recyclerebuild.org</a:t>
            </a:r>
            <a:endParaRPr/>
          </a:p>
        </p:txBody>
      </p:sp>
      <p:sp>
        <p:nvSpPr>
          <p:cNvPr id="230" name="Google Shape;230;p27"/>
          <p:cNvSpPr txBox="1"/>
          <p:nvPr/>
        </p:nvSpPr>
        <p:spPr>
          <a:xfrm>
            <a:off x="7164575" y="4037350"/>
            <a:ext cx="1351200" cy="23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Roboto"/>
              <a:ea typeface="Roboto"/>
              <a:cs typeface="Roboto"/>
              <a:sym typeface="Roboto"/>
            </a:endParaRPr>
          </a:p>
        </p:txBody>
      </p:sp>
      <p:sp>
        <p:nvSpPr>
          <p:cNvPr id="231" name="Google Shape;231;p27"/>
          <p:cNvSpPr txBox="1"/>
          <p:nvPr/>
        </p:nvSpPr>
        <p:spPr>
          <a:xfrm>
            <a:off x="869525" y="5131575"/>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100" u="sng">
                <a:solidFill>
                  <a:schemeClr val="hlink"/>
                </a:solidFill>
                <a:hlinkClick r:id="rId6"/>
              </a:rPr>
              <a:t>https://www.scotsman.com/read-this/23-of-sir-david-attenboroughs-most-wise-and-inspirational-quotes/</a:t>
            </a:r>
            <a:endParaRPr/>
          </a:p>
        </p:txBody>
      </p:sp>
      <p:pic>
        <p:nvPicPr>
          <p:cNvPr id="232" name="Google Shape;232;p27"/>
          <p:cNvPicPr preferRelativeResize="0"/>
          <p:nvPr/>
        </p:nvPicPr>
        <p:blipFill rotWithShape="1">
          <a:blip r:embed="rId7">
            <a:alphaModFix/>
          </a:blip>
          <a:srcRect t="3790" b="-3789"/>
          <a:stretch/>
        </p:blipFill>
        <p:spPr>
          <a:xfrm>
            <a:off x="5109700" y="2287650"/>
            <a:ext cx="3948925" cy="26326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DCECD5"/>
            </a:gs>
            <a:gs pos="100000">
              <a:srgbClr val="93BC81"/>
            </a:gs>
          </a:gsLst>
          <a:path path="circle">
            <a:fillToRect l="50000" t="50000" r="50000" b="50000"/>
          </a:path>
          <a:tileRect/>
        </a:gradFill>
        <a:effectLst/>
      </p:bgPr>
    </p:bg>
    <p:spTree>
      <p:nvGrpSpPr>
        <p:cNvPr id="1" name="Shape 236"/>
        <p:cNvGrpSpPr/>
        <p:nvPr/>
      </p:nvGrpSpPr>
      <p:grpSpPr>
        <a:xfrm>
          <a:off x="0" y="0"/>
          <a:ext cx="0" cy="0"/>
          <a:chOff x="0" y="0"/>
          <a:chExt cx="0" cy="0"/>
        </a:xfrm>
      </p:grpSpPr>
      <p:sp>
        <p:nvSpPr>
          <p:cNvPr id="237" name="Google Shape;237;p28"/>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Thanks For watching </a:t>
            </a:r>
            <a:endParaRPr/>
          </a:p>
        </p:txBody>
      </p:sp>
      <p:sp>
        <p:nvSpPr>
          <p:cNvPr id="238" name="Google Shape;238;p28"/>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100"/>
              <a:t> I hope you enjoyed  my speech and  now have some great ideas to change this world and make it a better place. As i say.</a:t>
            </a:r>
            <a:endParaRPr sz="2100"/>
          </a:p>
          <a:p>
            <a:pPr marL="0" lvl="0" indent="0" algn="l" rtl="0">
              <a:spcBef>
                <a:spcPts val="1600"/>
              </a:spcBef>
              <a:spcAft>
                <a:spcPts val="1600"/>
              </a:spcAft>
              <a:buNone/>
            </a:pPr>
            <a:endParaRPr sz="2100"/>
          </a:p>
        </p:txBody>
      </p:sp>
      <p:pic>
        <p:nvPicPr>
          <p:cNvPr id="239" name="Google Shape;239;p28"/>
          <p:cNvPicPr preferRelativeResize="0"/>
          <p:nvPr/>
        </p:nvPicPr>
        <p:blipFill>
          <a:blip r:embed="rId3">
            <a:alphaModFix/>
          </a:blip>
          <a:stretch>
            <a:fillRect/>
          </a:stretch>
        </p:blipFill>
        <p:spPr>
          <a:xfrm>
            <a:off x="2153575" y="2375800"/>
            <a:ext cx="3530850" cy="2456200"/>
          </a:xfrm>
          <a:prstGeom prst="rect">
            <a:avLst/>
          </a:prstGeom>
          <a:noFill/>
          <a:ln>
            <a:noFill/>
          </a:ln>
        </p:spPr>
      </p:pic>
    </p:spTree>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FD518C"/>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538</Words>
  <Application>Microsoft Office PowerPoint</Application>
  <PresentationFormat>On-screen Show (16:9)</PresentationFormat>
  <Paragraphs>74</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Roboto</vt:lpstr>
      <vt:lpstr>Impact</vt:lpstr>
      <vt:lpstr>Geometric</vt:lpstr>
      <vt:lpstr>        My summer      challenge                     </vt:lpstr>
      <vt:lpstr>What we have  already done</vt:lpstr>
      <vt:lpstr>The First thing we did was  change to soap bars </vt:lpstr>
      <vt:lpstr>The second thing we did was  change to glass milk, HP and ketchup bottles bottles</vt:lpstr>
      <vt:lpstr>The third thing we did was  change to</vt:lpstr>
      <vt:lpstr>The fourth  thing we did was  change to bamboo toothbrush  </vt:lpstr>
      <vt:lpstr>The fifth thing we did was  change to </vt:lpstr>
      <vt:lpstr>Splosh </vt:lpstr>
      <vt:lpstr>Where we want a  solution</vt:lpstr>
      <vt:lpstr>My challenge</vt:lpstr>
      <vt:lpstr>PowerPoint Presentation</vt:lpstr>
      <vt:lpstr>Poems </vt:lpstr>
      <vt:lpstr>My 5 Top Tips </vt:lpstr>
      <vt:lpstr>The Result</vt:lpstr>
      <vt:lpstr>Links to some good websites </vt:lpstr>
      <vt:lpstr>Thanks For watching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summer      challenge</dc:title>
  <dc:creator>C Davies</dc:creator>
  <cp:lastModifiedBy>Vigliotta, Joanne</cp:lastModifiedBy>
  <cp:revision>2</cp:revision>
  <dcterms:modified xsi:type="dcterms:W3CDTF">2019-11-14T11:52:17Z</dcterms:modified>
</cp:coreProperties>
</file>