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9" r:id="rId4"/>
    <p:sldId id="258"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50" d="100"/>
          <a:sy n="50" d="100"/>
        </p:scale>
        <p:origin x="84" y="15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race Lambert" userId="S::lambertg@hwbcymru.net::680905ac-33a3-4f14-9256-744bef6bd6be" providerId="AD" clId="Web-{91C4A392-0013-4355-A331-2BD1E81EE47A}"/>
    <pc:docChg chg="addSld modSld">
      <pc:chgData name="Grace Lambert" userId="S::lambertg@hwbcymru.net::680905ac-33a3-4f14-9256-744bef6bd6be" providerId="AD" clId="Web-{91C4A392-0013-4355-A331-2BD1E81EE47A}" dt="2018-04-23T15:30:01.677" v="102"/>
      <pc:docMkLst>
        <pc:docMk/>
      </pc:docMkLst>
      <pc:sldChg chg="modSp">
        <pc:chgData name="Grace Lambert" userId="S::lambertg@hwbcymru.net::680905ac-33a3-4f14-9256-744bef6bd6be" providerId="AD" clId="Web-{91C4A392-0013-4355-A331-2BD1E81EE47A}" dt="2018-04-23T15:29:36.598" v="78"/>
        <pc:sldMkLst>
          <pc:docMk/>
          <pc:sldMk cId="109857222" sldId="256"/>
        </pc:sldMkLst>
        <pc:spChg chg="mod">
          <ac:chgData name="Grace Lambert" userId="S::lambertg@hwbcymru.net::680905ac-33a3-4f14-9256-744bef6bd6be" providerId="AD" clId="Web-{91C4A392-0013-4355-A331-2BD1E81EE47A}" dt="2018-04-23T15:29:17.285" v="39"/>
          <ac:spMkLst>
            <pc:docMk/>
            <pc:sldMk cId="109857222" sldId="256"/>
            <ac:spMk id="2" creationId="{00000000-0000-0000-0000-000000000000}"/>
          </ac:spMkLst>
        </pc:spChg>
        <pc:spChg chg="mod">
          <ac:chgData name="Grace Lambert" userId="S::lambertg@hwbcymru.net::680905ac-33a3-4f14-9256-744bef6bd6be" providerId="AD" clId="Web-{91C4A392-0013-4355-A331-2BD1E81EE47A}" dt="2018-04-23T15:29:36.598" v="78"/>
          <ac:spMkLst>
            <pc:docMk/>
            <pc:sldMk cId="109857222" sldId="256"/>
            <ac:spMk id="3" creationId="{00000000-0000-0000-0000-000000000000}"/>
          </ac:spMkLst>
        </pc:spChg>
      </pc:sldChg>
      <pc:sldChg chg="modSp new">
        <pc:chgData name="Grace Lambert" userId="S::lambertg@hwbcymru.net::680905ac-33a3-4f14-9256-744bef6bd6be" providerId="AD" clId="Web-{91C4A392-0013-4355-A331-2BD1E81EE47A}" dt="2018-04-23T15:30:01.677" v="101"/>
        <pc:sldMkLst>
          <pc:docMk/>
          <pc:sldMk cId="453893551" sldId="257"/>
        </pc:sldMkLst>
        <pc:spChg chg="mod">
          <ac:chgData name="Grace Lambert" userId="S::lambertg@hwbcymru.net::680905ac-33a3-4f14-9256-744bef6bd6be" providerId="AD" clId="Web-{91C4A392-0013-4355-A331-2BD1E81EE47A}" dt="2018-04-23T15:30:01.677" v="101"/>
          <ac:spMkLst>
            <pc:docMk/>
            <pc:sldMk cId="453893551" sldId="257"/>
            <ac:spMk id="2" creationId="{F234CD40-0E6C-4DC5-8AE1-F95E5B50D327}"/>
          </ac:spMkLst>
        </pc:spChg>
        <pc:spChg chg="mod">
          <ac:chgData name="Grace Lambert" userId="S::lambertg@hwbcymru.net::680905ac-33a3-4f14-9256-744bef6bd6be" providerId="AD" clId="Web-{91C4A392-0013-4355-A331-2BD1E81EE47A}" dt="2018-04-23T15:29:53.474" v="90"/>
          <ac:spMkLst>
            <pc:docMk/>
            <pc:sldMk cId="453893551" sldId="257"/>
            <ac:spMk id="3" creationId="{49F17926-4DED-487F-9B5C-88ADFD2F0004}"/>
          </ac:spMkLst>
        </pc:spChg>
      </pc:sldChg>
    </pc:docChg>
  </pc:docChgLst>
  <pc:docChgLst>
    <pc:chgData name="Grace Lambert" userId="S::lambertg@hwbcymru.net::680905ac-33a3-4f14-9256-744bef6bd6be" providerId="AD" clId="Web-{C0D816A0-5FE6-4A70-A023-F8C7EA8680E7}"/>
    <pc:docChg chg="addSld modSld">
      <pc:chgData name="Grace Lambert" userId="S::lambertg@hwbcymru.net::680905ac-33a3-4f14-9256-744bef6bd6be" providerId="AD" clId="Web-{C0D816A0-5FE6-4A70-A023-F8C7EA8680E7}" dt="2018-04-27T09:53:02.091" v="691"/>
      <pc:docMkLst>
        <pc:docMk/>
      </pc:docMkLst>
      <pc:sldChg chg="modSp addAnim delAnim modAnim">
        <pc:chgData name="Grace Lambert" userId="S::lambertg@hwbcymru.net::680905ac-33a3-4f14-9256-744bef6bd6be" providerId="AD" clId="Web-{C0D816A0-5FE6-4A70-A023-F8C7EA8680E7}" dt="2018-04-27T09:47:38.006" v="689"/>
        <pc:sldMkLst>
          <pc:docMk/>
          <pc:sldMk cId="109857222" sldId="256"/>
        </pc:sldMkLst>
        <pc:spChg chg="mod">
          <ac:chgData name="Grace Lambert" userId="S::lambertg@hwbcymru.net::680905ac-33a3-4f14-9256-744bef6bd6be" providerId="AD" clId="Web-{C0D816A0-5FE6-4A70-A023-F8C7EA8680E7}" dt="2018-04-27T09:46:54.740" v="683"/>
          <ac:spMkLst>
            <pc:docMk/>
            <pc:sldMk cId="109857222" sldId="256"/>
            <ac:spMk id="3" creationId="{00000000-0000-0000-0000-000000000000}"/>
          </ac:spMkLst>
        </pc:spChg>
      </pc:sldChg>
      <pc:sldChg chg="modSp addAnim delAnim modAnim">
        <pc:chgData name="Grace Lambert" userId="S::lambertg@hwbcymru.net::680905ac-33a3-4f14-9256-744bef6bd6be" providerId="AD" clId="Web-{C0D816A0-5FE6-4A70-A023-F8C7EA8680E7}" dt="2018-04-27T09:27:16.186" v="430"/>
        <pc:sldMkLst>
          <pc:docMk/>
          <pc:sldMk cId="453893551" sldId="257"/>
        </pc:sldMkLst>
        <pc:spChg chg="mod">
          <ac:chgData name="Grace Lambert" userId="S::lambertg@hwbcymru.net::680905ac-33a3-4f14-9256-744bef6bd6be" providerId="AD" clId="Web-{C0D816A0-5FE6-4A70-A023-F8C7EA8680E7}" dt="2018-04-27T08:58:32.684" v="62"/>
          <ac:spMkLst>
            <pc:docMk/>
            <pc:sldMk cId="453893551" sldId="257"/>
            <ac:spMk id="2" creationId="{F234CD40-0E6C-4DC5-8AE1-F95E5B50D327}"/>
          </ac:spMkLst>
        </pc:spChg>
        <pc:spChg chg="mod">
          <ac:chgData name="Grace Lambert" userId="S::lambertg@hwbcymru.net::680905ac-33a3-4f14-9256-744bef6bd6be" providerId="AD" clId="Web-{C0D816A0-5FE6-4A70-A023-F8C7EA8680E7}" dt="2018-04-27T09:22:30.727" v="370"/>
          <ac:spMkLst>
            <pc:docMk/>
            <pc:sldMk cId="453893551" sldId="257"/>
            <ac:spMk id="3" creationId="{49F17926-4DED-487F-9B5C-88ADFD2F0004}"/>
          </ac:spMkLst>
        </pc:spChg>
      </pc:sldChg>
      <pc:sldChg chg="addSp modSp new mod setBg addAnim delAnim modAnim">
        <pc:chgData name="Grace Lambert" userId="S::lambertg@hwbcymru.net::680905ac-33a3-4f14-9256-744bef6bd6be" providerId="AD" clId="Web-{C0D816A0-5FE6-4A70-A023-F8C7EA8680E7}" dt="2018-04-27T09:45:33.426" v="666"/>
        <pc:sldMkLst>
          <pc:docMk/>
          <pc:sldMk cId="1255914431" sldId="258"/>
        </pc:sldMkLst>
        <pc:spChg chg="mod">
          <ac:chgData name="Grace Lambert" userId="S::lambertg@hwbcymru.net::680905ac-33a3-4f14-9256-744bef6bd6be" providerId="AD" clId="Web-{C0D816A0-5FE6-4A70-A023-F8C7EA8680E7}" dt="2018-04-27T09:45:20.019" v="658"/>
          <ac:spMkLst>
            <pc:docMk/>
            <pc:sldMk cId="1255914431" sldId="258"/>
            <ac:spMk id="2" creationId="{D2FFDB62-1014-424A-9990-6345FB991D6A}"/>
          </ac:spMkLst>
        </pc:spChg>
        <pc:spChg chg="mod">
          <ac:chgData name="Grace Lambert" userId="S::lambertg@hwbcymru.net::680905ac-33a3-4f14-9256-744bef6bd6be" providerId="AD" clId="Web-{C0D816A0-5FE6-4A70-A023-F8C7EA8680E7}" dt="2018-04-27T09:16:16.158" v="339"/>
          <ac:spMkLst>
            <pc:docMk/>
            <pc:sldMk cId="1255914431" sldId="258"/>
            <ac:spMk id="3" creationId="{16AF3F6E-F7E5-4D18-8853-DE33CCC31FE3}"/>
          </ac:spMkLst>
        </pc:spChg>
        <pc:spChg chg="add">
          <ac:chgData name="Grace Lambert" userId="S::lambertg@hwbcymru.net::680905ac-33a3-4f14-9256-744bef6bd6be" providerId="AD" clId="Web-{C0D816A0-5FE6-4A70-A023-F8C7EA8680E7}" dt="2018-04-27T09:16:16.158" v="339"/>
          <ac:spMkLst>
            <pc:docMk/>
            <pc:sldMk cId="1255914431" sldId="258"/>
            <ac:spMk id="9" creationId="{E3BC0C31-69A7-4200-9AFE-927230E1E04C}"/>
          </ac:spMkLst>
        </pc:spChg>
        <pc:picChg chg="add mod ord">
          <ac:chgData name="Grace Lambert" userId="S::lambertg@hwbcymru.net::680905ac-33a3-4f14-9256-744bef6bd6be" providerId="AD" clId="Web-{C0D816A0-5FE6-4A70-A023-F8C7EA8680E7}" dt="2018-04-27T09:16:16.158" v="339"/>
          <ac:picMkLst>
            <pc:docMk/>
            <pc:sldMk cId="1255914431" sldId="258"/>
            <ac:picMk id="4" creationId="{7DFF2147-4456-4B49-A751-472703282B1F}"/>
          </ac:picMkLst>
        </pc:picChg>
        <pc:cxnChg chg="add">
          <ac:chgData name="Grace Lambert" userId="S::lambertg@hwbcymru.net::680905ac-33a3-4f14-9256-744bef6bd6be" providerId="AD" clId="Web-{C0D816A0-5FE6-4A70-A023-F8C7EA8680E7}" dt="2018-04-27T09:16:16.158" v="339"/>
          <ac:cxnSpMkLst>
            <pc:docMk/>
            <pc:sldMk cId="1255914431" sldId="258"/>
            <ac:cxnSpMk id="11" creationId="{45B5AFC7-2F07-4F7B-9151-E45D7548D8F3}"/>
          </ac:cxnSpMkLst>
        </pc:cxnChg>
      </pc:sldChg>
      <pc:sldChg chg="modSp new addAnim modAnim">
        <pc:chgData name="Grace Lambert" userId="S::lambertg@hwbcymru.net::680905ac-33a3-4f14-9256-744bef6bd6be" providerId="AD" clId="Web-{C0D816A0-5FE6-4A70-A023-F8C7EA8680E7}" dt="2018-04-27T09:23:06.915" v="390"/>
        <pc:sldMkLst>
          <pc:docMk/>
          <pc:sldMk cId="916662837" sldId="259"/>
        </pc:sldMkLst>
        <pc:spChg chg="mod">
          <ac:chgData name="Grace Lambert" userId="S::lambertg@hwbcymru.net::680905ac-33a3-4f14-9256-744bef6bd6be" providerId="AD" clId="Web-{C0D816A0-5FE6-4A70-A023-F8C7EA8680E7}" dt="2018-04-27T09:23:05.306" v="387"/>
          <ac:spMkLst>
            <pc:docMk/>
            <pc:sldMk cId="916662837" sldId="259"/>
            <ac:spMk id="3" creationId="{E9784667-9BBE-4182-A8C5-5CDA57A62E55}"/>
          </ac:spMkLst>
        </pc:spChg>
      </pc:sldChg>
      <pc:sldChg chg="modSp new addAnim delAnim modAnim">
        <pc:chgData name="Grace Lambert" userId="S::lambertg@hwbcymru.net::680905ac-33a3-4f14-9256-744bef6bd6be" providerId="AD" clId="Web-{C0D816A0-5FE6-4A70-A023-F8C7EA8680E7}" dt="2018-04-27T09:39:46.216" v="592"/>
        <pc:sldMkLst>
          <pc:docMk/>
          <pc:sldMk cId="3625926061" sldId="260"/>
        </pc:sldMkLst>
        <pc:spChg chg="mod">
          <ac:chgData name="Grace Lambert" userId="S::lambertg@hwbcymru.net::680905ac-33a3-4f14-9256-744bef6bd6be" providerId="AD" clId="Web-{C0D816A0-5FE6-4A70-A023-F8C7EA8680E7}" dt="2018-04-27T09:24:50.996" v="406"/>
          <ac:spMkLst>
            <pc:docMk/>
            <pc:sldMk cId="3625926061" sldId="260"/>
            <ac:spMk id="2" creationId="{6935406D-60A6-4249-9705-C12F2F3F0996}"/>
          </ac:spMkLst>
        </pc:spChg>
        <pc:spChg chg="mod">
          <ac:chgData name="Grace Lambert" userId="S::lambertg@hwbcymru.net::680905ac-33a3-4f14-9256-744bef6bd6be" providerId="AD" clId="Web-{C0D816A0-5FE6-4A70-A023-F8C7EA8680E7}" dt="2018-04-27T09:25:30.918" v="422"/>
          <ac:spMkLst>
            <pc:docMk/>
            <pc:sldMk cId="3625926061" sldId="260"/>
            <ac:spMk id="3" creationId="{F5DC4CE1-1A1E-4AEC-BAC8-D1F5EF4624F3}"/>
          </ac:spMkLst>
        </pc:spChg>
      </pc:sldChg>
      <pc:sldChg chg="addSp delSp modSp new mod setBg addAnim delAnim modAnim">
        <pc:chgData name="Grace Lambert" userId="S::lambertg@hwbcymru.net::680905ac-33a3-4f14-9256-744bef6bd6be" providerId="AD" clId="Web-{C0D816A0-5FE6-4A70-A023-F8C7EA8680E7}" dt="2018-04-27T09:45:05.363" v="653"/>
        <pc:sldMkLst>
          <pc:docMk/>
          <pc:sldMk cId="3727974752" sldId="261"/>
        </pc:sldMkLst>
        <pc:spChg chg="mod ord">
          <ac:chgData name="Grace Lambert" userId="S::lambertg@hwbcymru.net::680905ac-33a3-4f14-9256-744bef6bd6be" providerId="AD" clId="Web-{C0D816A0-5FE6-4A70-A023-F8C7EA8680E7}" dt="2018-04-27T09:45:05.363" v="653"/>
          <ac:spMkLst>
            <pc:docMk/>
            <pc:sldMk cId="3727974752" sldId="261"/>
            <ac:spMk id="2" creationId="{4992C923-59A2-42F1-91F0-0551C0A753F1}"/>
          </ac:spMkLst>
        </pc:spChg>
        <pc:spChg chg="del mod">
          <ac:chgData name="Grace Lambert" userId="S::lambertg@hwbcymru.net::680905ac-33a3-4f14-9256-744bef6bd6be" providerId="AD" clId="Web-{C0D816A0-5FE6-4A70-A023-F8C7EA8680E7}" dt="2018-04-27T09:28:04.609" v="436"/>
          <ac:spMkLst>
            <pc:docMk/>
            <pc:sldMk cId="3727974752" sldId="261"/>
            <ac:spMk id="3" creationId="{CE44FB58-6445-4998-A604-5B67447DCB72}"/>
          </ac:spMkLst>
        </pc:spChg>
        <pc:spChg chg="add">
          <ac:chgData name="Grace Lambert" userId="S::lambertg@hwbcymru.net::680905ac-33a3-4f14-9256-744bef6bd6be" providerId="AD" clId="Web-{C0D816A0-5FE6-4A70-A023-F8C7EA8680E7}" dt="2018-04-27T09:28:18.593" v="437"/>
          <ac:spMkLst>
            <pc:docMk/>
            <pc:sldMk cId="3727974752" sldId="261"/>
            <ac:spMk id="9" creationId="{029DE7B6-DC7C-4BA1-B406-EDDA0C0A31C4}"/>
          </ac:spMkLst>
        </pc:spChg>
        <pc:picChg chg="add mod ord">
          <ac:chgData name="Grace Lambert" userId="S::lambertg@hwbcymru.net::680905ac-33a3-4f14-9256-744bef6bd6be" providerId="AD" clId="Web-{C0D816A0-5FE6-4A70-A023-F8C7EA8680E7}" dt="2018-04-27T09:28:18.593" v="437"/>
          <ac:picMkLst>
            <pc:docMk/>
            <pc:sldMk cId="3727974752" sldId="261"/>
            <ac:picMk id="4" creationId="{B3B399F4-BB9B-4DB2-830D-247A50A3EB2C}"/>
          </ac:picMkLst>
        </pc:picChg>
      </pc:sldChg>
      <pc:sldChg chg="modSp new addAnim delAnim modAnim">
        <pc:chgData name="Grace Lambert" userId="S::lambertg@hwbcymru.net::680905ac-33a3-4f14-9256-744bef6bd6be" providerId="AD" clId="Web-{C0D816A0-5FE6-4A70-A023-F8C7EA8680E7}" dt="2018-04-27T09:53:02.091" v="690"/>
        <pc:sldMkLst>
          <pc:docMk/>
          <pc:sldMk cId="3133312028" sldId="262"/>
        </pc:sldMkLst>
        <pc:spChg chg="mod">
          <ac:chgData name="Grace Lambert" userId="S::lambertg@hwbcymru.net::680905ac-33a3-4f14-9256-744bef6bd6be" providerId="AD" clId="Web-{C0D816A0-5FE6-4A70-A023-F8C7EA8680E7}" dt="2018-04-27T09:28:58.313" v="451"/>
          <ac:spMkLst>
            <pc:docMk/>
            <pc:sldMk cId="3133312028" sldId="262"/>
            <ac:spMk id="2" creationId="{0562E0A0-3F3C-4E0E-BF06-71F196CA7836}"/>
          </ac:spMkLst>
        </pc:spChg>
        <pc:spChg chg="mod">
          <ac:chgData name="Grace Lambert" userId="S::lambertg@hwbcymru.net::680905ac-33a3-4f14-9256-744bef6bd6be" providerId="AD" clId="Web-{C0D816A0-5FE6-4A70-A023-F8C7EA8680E7}" dt="2018-04-27T09:53:02.091" v="690"/>
          <ac:spMkLst>
            <pc:docMk/>
            <pc:sldMk cId="3133312028" sldId="262"/>
            <ac:spMk id="3" creationId="{0DD2E2CC-B3AE-4AC5-ACE9-2A436FE9619C}"/>
          </ac:spMkLst>
        </pc:spChg>
      </pc:sldChg>
      <pc:sldChg chg="addSp delSp modSp new mod setBg addAnim delAnim modAnim setClrOvrMap">
        <pc:chgData name="Grace Lambert" userId="S::lambertg@hwbcymru.net::680905ac-33a3-4f14-9256-744bef6bd6be" providerId="AD" clId="Web-{C0D816A0-5FE6-4A70-A023-F8C7EA8680E7}" dt="2018-04-27T09:44:30.909" v="640"/>
        <pc:sldMkLst>
          <pc:docMk/>
          <pc:sldMk cId="3851432628" sldId="263"/>
        </pc:sldMkLst>
        <pc:spChg chg="mod">
          <ac:chgData name="Grace Lambert" userId="S::lambertg@hwbcymru.net::680905ac-33a3-4f14-9256-744bef6bd6be" providerId="AD" clId="Web-{C0D816A0-5FE6-4A70-A023-F8C7EA8680E7}" dt="2018-04-27T09:44:30.909" v="640"/>
          <ac:spMkLst>
            <pc:docMk/>
            <pc:sldMk cId="3851432628" sldId="263"/>
            <ac:spMk id="2" creationId="{9EE3CBB8-6B30-4BCD-8204-DBD8DCB3B908}"/>
          </ac:spMkLst>
        </pc:spChg>
        <pc:spChg chg="del mod">
          <ac:chgData name="Grace Lambert" userId="S::lambertg@hwbcymru.net::680905ac-33a3-4f14-9256-744bef6bd6be" providerId="AD" clId="Web-{C0D816A0-5FE6-4A70-A023-F8C7EA8680E7}" dt="2018-04-27T09:29:47.548" v="462"/>
          <ac:spMkLst>
            <pc:docMk/>
            <pc:sldMk cId="3851432628" sldId="263"/>
            <ac:spMk id="3" creationId="{85A346E6-D920-42C3-A26A-2D2E1D3CF6EA}"/>
          </ac:spMkLst>
        </pc:spChg>
        <pc:spChg chg="add">
          <ac:chgData name="Grace Lambert" userId="S::lambertg@hwbcymru.net::680905ac-33a3-4f14-9256-744bef6bd6be" providerId="AD" clId="Web-{C0D816A0-5FE6-4A70-A023-F8C7EA8680E7}" dt="2018-04-27T09:29:56.689" v="463"/>
          <ac:spMkLst>
            <pc:docMk/>
            <pc:sldMk cId="3851432628" sldId="263"/>
            <ac:spMk id="9" creationId="{9FF1AE8F-00F6-422D-BBF9-0F338506B5D5}"/>
          </ac:spMkLst>
        </pc:spChg>
        <pc:spChg chg="add">
          <ac:chgData name="Grace Lambert" userId="S::lambertg@hwbcymru.net::680905ac-33a3-4f14-9256-744bef6bd6be" providerId="AD" clId="Web-{C0D816A0-5FE6-4A70-A023-F8C7EA8680E7}" dt="2018-04-27T09:29:56.689" v="463"/>
          <ac:spMkLst>
            <pc:docMk/>
            <pc:sldMk cId="3851432628" sldId="263"/>
            <ac:spMk id="12" creationId="{0352D33D-F203-431A-A545-DB0A8A0D376B}"/>
          </ac:spMkLst>
        </pc:spChg>
        <pc:spChg chg="add">
          <ac:chgData name="Grace Lambert" userId="S::lambertg@hwbcymru.net::680905ac-33a3-4f14-9256-744bef6bd6be" providerId="AD" clId="Web-{C0D816A0-5FE6-4A70-A023-F8C7EA8680E7}" dt="2018-04-27T09:29:56.689" v="463"/>
          <ac:spMkLst>
            <pc:docMk/>
            <pc:sldMk cId="3851432628" sldId="263"/>
            <ac:spMk id="14" creationId="{DEC33493-8EA2-4BEB-9BF0-04EE8ADD1C18}"/>
          </ac:spMkLst>
        </pc:spChg>
        <pc:spChg chg="add">
          <ac:chgData name="Grace Lambert" userId="S::lambertg@hwbcymru.net::680905ac-33a3-4f14-9256-744bef6bd6be" providerId="AD" clId="Web-{C0D816A0-5FE6-4A70-A023-F8C7EA8680E7}" dt="2018-04-27T09:29:56.689" v="463"/>
          <ac:spMkLst>
            <pc:docMk/>
            <pc:sldMk cId="3851432628" sldId="263"/>
            <ac:spMk id="16" creationId="{171D13A1-4626-4D50-9DF7-71BB7B6B7294}"/>
          </ac:spMkLst>
        </pc:spChg>
        <pc:picChg chg="add del mod ord">
          <ac:chgData name="Grace Lambert" userId="S::lambertg@hwbcymru.net::680905ac-33a3-4f14-9256-744bef6bd6be" providerId="AD" clId="Web-{C0D816A0-5FE6-4A70-A023-F8C7EA8680E7}" dt="2018-04-27T09:29:56.689" v="463"/>
          <ac:picMkLst>
            <pc:docMk/>
            <pc:sldMk cId="3851432628" sldId="263"/>
            <ac:picMk id="6" creationId="{8F657A3C-1A88-4004-87D6-C467919B438A}"/>
          </ac:picMkLst>
        </pc:picChg>
        <pc:picChg chg="add">
          <ac:chgData name="Grace Lambert" userId="S::lambertg@hwbcymru.net::680905ac-33a3-4f14-9256-744bef6bd6be" providerId="AD" clId="Web-{C0D816A0-5FE6-4A70-A023-F8C7EA8680E7}" dt="2018-04-27T09:29:56.689" v="463"/>
          <ac:picMkLst>
            <pc:docMk/>
            <pc:sldMk cId="3851432628" sldId="263"/>
            <ac:picMk id="7" creationId="{8F657A3C-1A88-4004-87D6-C467919B438A}"/>
          </ac:picMkLst>
        </pc:picChg>
      </pc:sldChg>
      <pc:sldChg chg="modSp new addAnim modAnim">
        <pc:chgData name="Grace Lambert" userId="S::lambertg@hwbcymru.net::680905ac-33a3-4f14-9256-744bef6bd6be" providerId="AD" clId="Web-{C0D816A0-5FE6-4A70-A023-F8C7EA8680E7}" dt="2018-04-27T09:40:54.561" v="599"/>
        <pc:sldMkLst>
          <pc:docMk/>
          <pc:sldMk cId="720912157" sldId="264"/>
        </pc:sldMkLst>
        <pc:spChg chg="mod">
          <ac:chgData name="Grace Lambert" userId="S::lambertg@hwbcymru.net::680905ac-33a3-4f14-9256-744bef6bd6be" providerId="AD" clId="Web-{C0D816A0-5FE6-4A70-A023-F8C7EA8680E7}" dt="2018-04-27T09:30:21.002" v="477"/>
          <ac:spMkLst>
            <pc:docMk/>
            <pc:sldMk cId="720912157" sldId="264"/>
            <ac:spMk id="2" creationId="{CE8BDCD1-37B7-4F95-809E-098D6D9F356B}"/>
          </ac:spMkLst>
        </pc:spChg>
        <pc:spChg chg="mod">
          <ac:chgData name="Grace Lambert" userId="S::lambertg@hwbcymru.net::680905ac-33a3-4f14-9256-744bef6bd6be" providerId="AD" clId="Web-{C0D816A0-5FE6-4A70-A023-F8C7EA8680E7}" dt="2018-04-27T09:32:35.051" v="525"/>
          <ac:spMkLst>
            <pc:docMk/>
            <pc:sldMk cId="720912157" sldId="264"/>
            <ac:spMk id="3" creationId="{ED200431-C54A-4A1C-B733-2E0E15DA269C}"/>
          </ac:spMkLst>
        </pc:spChg>
      </pc:sldChg>
      <pc:sldChg chg="addSp delSp modSp new mod setBg addAnim delAnim modAnim">
        <pc:chgData name="Grace Lambert" userId="S::lambertg@hwbcymru.net::680905ac-33a3-4f14-9256-744bef6bd6be" providerId="AD" clId="Web-{C0D816A0-5FE6-4A70-A023-F8C7EA8680E7}" dt="2018-04-27T09:44:11.799" v="635"/>
        <pc:sldMkLst>
          <pc:docMk/>
          <pc:sldMk cId="3063837562" sldId="265"/>
        </pc:sldMkLst>
        <pc:spChg chg="mod ord">
          <ac:chgData name="Grace Lambert" userId="S::lambertg@hwbcymru.net::680905ac-33a3-4f14-9256-744bef6bd6be" providerId="AD" clId="Web-{C0D816A0-5FE6-4A70-A023-F8C7EA8680E7}" dt="2018-04-27T09:44:11.799" v="635"/>
          <ac:spMkLst>
            <pc:docMk/>
            <pc:sldMk cId="3063837562" sldId="265"/>
            <ac:spMk id="2" creationId="{A5A8F4A7-BE03-4C29-AD10-4FE296D65CC2}"/>
          </ac:spMkLst>
        </pc:spChg>
        <pc:spChg chg="del mod">
          <ac:chgData name="Grace Lambert" userId="S::lambertg@hwbcymru.net::680905ac-33a3-4f14-9256-744bef6bd6be" providerId="AD" clId="Web-{C0D816A0-5FE6-4A70-A023-F8C7EA8680E7}" dt="2018-04-27T09:31:29.566" v="494"/>
          <ac:spMkLst>
            <pc:docMk/>
            <pc:sldMk cId="3063837562" sldId="265"/>
            <ac:spMk id="3" creationId="{AEEB0EE7-DBDD-4733-9E1A-B8C867C3827B}"/>
          </ac:spMkLst>
        </pc:spChg>
        <pc:spChg chg="add">
          <ac:chgData name="Grace Lambert" userId="S::lambertg@hwbcymru.net::680905ac-33a3-4f14-9256-744bef6bd6be" providerId="AD" clId="Web-{C0D816A0-5FE6-4A70-A023-F8C7EA8680E7}" dt="2018-04-27T09:31:32.894" v="495"/>
          <ac:spMkLst>
            <pc:docMk/>
            <pc:sldMk cId="3063837562" sldId="265"/>
            <ac:spMk id="9" creationId="{029DE7B6-DC7C-4BA1-B406-EDDA0C0A31C4}"/>
          </ac:spMkLst>
        </pc:spChg>
        <pc:picChg chg="add mod ord">
          <ac:chgData name="Grace Lambert" userId="S::lambertg@hwbcymru.net::680905ac-33a3-4f14-9256-744bef6bd6be" providerId="AD" clId="Web-{C0D816A0-5FE6-4A70-A023-F8C7EA8680E7}" dt="2018-04-27T09:31:32.894" v="495"/>
          <ac:picMkLst>
            <pc:docMk/>
            <pc:sldMk cId="3063837562" sldId="265"/>
            <ac:picMk id="4" creationId="{14C94E47-253B-4F58-858F-D90566A8A5F6}"/>
          </ac:picMkLst>
        </pc:picChg>
      </pc:sldChg>
      <pc:sldChg chg="modSp new addAnim modAnim">
        <pc:chgData name="Grace Lambert" userId="S::lambertg@hwbcymru.net::680905ac-33a3-4f14-9256-744bef6bd6be" providerId="AD" clId="Web-{C0D816A0-5FE6-4A70-A023-F8C7EA8680E7}" dt="2018-04-27T09:41:21.499" v="603"/>
        <pc:sldMkLst>
          <pc:docMk/>
          <pc:sldMk cId="3355198852" sldId="266"/>
        </pc:sldMkLst>
        <pc:spChg chg="mod">
          <ac:chgData name="Grace Lambert" userId="S::lambertg@hwbcymru.net::680905ac-33a3-4f14-9256-744bef6bd6be" providerId="AD" clId="Web-{C0D816A0-5FE6-4A70-A023-F8C7EA8680E7}" dt="2018-04-27T09:31:56.285" v="510"/>
          <ac:spMkLst>
            <pc:docMk/>
            <pc:sldMk cId="3355198852" sldId="266"/>
            <ac:spMk id="2" creationId="{A6DE72FB-EF9D-40D8-8E7A-FEC4504B13A7}"/>
          </ac:spMkLst>
        </pc:spChg>
        <pc:spChg chg="mod">
          <ac:chgData name="Grace Lambert" userId="S::lambertg@hwbcymru.net::680905ac-33a3-4f14-9256-744bef6bd6be" providerId="AD" clId="Web-{C0D816A0-5FE6-4A70-A023-F8C7EA8680E7}" dt="2018-04-27T09:32:26.442" v="521"/>
          <ac:spMkLst>
            <pc:docMk/>
            <pc:sldMk cId="3355198852" sldId="266"/>
            <ac:spMk id="3" creationId="{4AF29466-CFF6-4BFF-A0AC-153330FDDECF}"/>
          </ac:spMkLst>
        </pc:spChg>
      </pc:sldChg>
      <pc:sldChg chg="addSp delSp modSp new mod setBg addAnim delAnim modAnim">
        <pc:chgData name="Grace Lambert" userId="S::lambertg@hwbcymru.net::680905ac-33a3-4f14-9256-744bef6bd6be" providerId="AD" clId="Web-{C0D816A0-5FE6-4A70-A023-F8C7EA8680E7}" dt="2018-04-27T09:43:52.549" v="629"/>
        <pc:sldMkLst>
          <pc:docMk/>
          <pc:sldMk cId="3189329078" sldId="267"/>
        </pc:sldMkLst>
        <pc:spChg chg="mod ord">
          <ac:chgData name="Grace Lambert" userId="S::lambertg@hwbcymru.net::680905ac-33a3-4f14-9256-744bef6bd6be" providerId="AD" clId="Web-{C0D816A0-5FE6-4A70-A023-F8C7EA8680E7}" dt="2018-04-27T09:43:52.549" v="629"/>
          <ac:spMkLst>
            <pc:docMk/>
            <pc:sldMk cId="3189329078" sldId="267"/>
            <ac:spMk id="2" creationId="{A94E9B91-AA5E-4A0C-8930-5BA3FC28B7E6}"/>
          </ac:spMkLst>
        </pc:spChg>
        <pc:spChg chg="del mod">
          <ac:chgData name="Grace Lambert" userId="S::lambertg@hwbcymru.net::680905ac-33a3-4f14-9256-744bef6bd6be" providerId="AD" clId="Web-{C0D816A0-5FE6-4A70-A023-F8C7EA8680E7}" dt="2018-04-27T09:33:16.755" v="532"/>
          <ac:spMkLst>
            <pc:docMk/>
            <pc:sldMk cId="3189329078" sldId="267"/>
            <ac:spMk id="3" creationId="{72BEB4AC-50AC-4743-8AD9-573E57160647}"/>
          </ac:spMkLst>
        </pc:spChg>
        <pc:spChg chg="add">
          <ac:chgData name="Grace Lambert" userId="S::lambertg@hwbcymru.net::680905ac-33a3-4f14-9256-744bef6bd6be" providerId="AD" clId="Web-{C0D816A0-5FE6-4A70-A023-F8C7EA8680E7}" dt="2018-04-27T09:33:26.584" v="533"/>
          <ac:spMkLst>
            <pc:docMk/>
            <pc:sldMk cId="3189329078" sldId="267"/>
            <ac:spMk id="9" creationId="{029DE7B6-DC7C-4BA1-B406-EDDA0C0A31C4}"/>
          </ac:spMkLst>
        </pc:spChg>
        <pc:picChg chg="add mod ord">
          <ac:chgData name="Grace Lambert" userId="S::lambertg@hwbcymru.net::680905ac-33a3-4f14-9256-744bef6bd6be" providerId="AD" clId="Web-{C0D816A0-5FE6-4A70-A023-F8C7EA8680E7}" dt="2018-04-27T09:42:26.703" v="607"/>
          <ac:picMkLst>
            <pc:docMk/>
            <pc:sldMk cId="3189329078" sldId="267"/>
            <ac:picMk id="4" creationId="{A80CF3C5-7786-4892-9389-71198E8B7047}"/>
          </ac:picMkLst>
        </pc:picChg>
      </pc:sldChg>
      <pc:sldChg chg="modSp new addAnim modAnim">
        <pc:chgData name="Grace Lambert" userId="S::lambertg@hwbcymru.net::680905ac-33a3-4f14-9256-744bef6bd6be" providerId="AD" clId="Web-{C0D816A0-5FE6-4A70-A023-F8C7EA8680E7}" dt="2018-04-27T09:41:34.327" v="605"/>
        <pc:sldMkLst>
          <pc:docMk/>
          <pc:sldMk cId="1099785370" sldId="268"/>
        </pc:sldMkLst>
        <pc:spChg chg="mod">
          <ac:chgData name="Grace Lambert" userId="S::lambertg@hwbcymru.net::680905ac-33a3-4f14-9256-744bef6bd6be" providerId="AD" clId="Web-{C0D816A0-5FE6-4A70-A023-F8C7EA8680E7}" dt="2018-04-27T09:34:19.022" v="570"/>
          <ac:spMkLst>
            <pc:docMk/>
            <pc:sldMk cId="1099785370" sldId="268"/>
            <ac:spMk id="2" creationId="{8974F458-9BD6-45C8-B2AC-492865CC0070}"/>
          </ac:spMkLst>
        </pc:spChg>
        <pc:spChg chg="mod">
          <ac:chgData name="Grace Lambert" userId="S::lambertg@hwbcymru.net::680905ac-33a3-4f14-9256-744bef6bd6be" providerId="AD" clId="Web-{C0D816A0-5FE6-4A70-A023-F8C7EA8680E7}" dt="2018-04-27T09:39:24.325" v="588"/>
          <ac:spMkLst>
            <pc:docMk/>
            <pc:sldMk cId="1099785370" sldId="268"/>
            <ac:spMk id="3" creationId="{2F25B192-FDFE-4ADB-8C88-0A2AA10D7F38}"/>
          </ac:spMkLst>
        </pc:spChg>
      </pc:sldChg>
    </pc:docChg>
  </pc:docChgLst>
  <pc:docChgLst>
    <pc:chgData name="Grace Lambert" userId="S::lambertg@hwbcymru.net::680905ac-33a3-4f14-9256-744bef6bd6be" providerId="AD" clId="Web-{25FE771E-8DF8-45E4-8515-11FEA3967492}"/>
    <pc:docChg chg="modSld">
      <pc:chgData name="Grace Lambert" userId="S::lambertg@hwbcymru.net::680905ac-33a3-4f14-9256-744bef6bd6be" providerId="AD" clId="Web-{25FE771E-8DF8-45E4-8515-11FEA3967492}" dt="2018-04-27T08:54:29.625" v="12"/>
      <pc:docMkLst>
        <pc:docMk/>
      </pc:docMkLst>
      <pc:sldChg chg="modSp">
        <pc:chgData name="Grace Lambert" userId="S::lambertg@hwbcymru.net::680905ac-33a3-4f14-9256-744bef6bd6be" providerId="AD" clId="Web-{25FE771E-8DF8-45E4-8515-11FEA3967492}" dt="2018-04-27T08:54:11.453" v="6"/>
        <pc:sldMkLst>
          <pc:docMk/>
          <pc:sldMk cId="109857222" sldId="256"/>
        </pc:sldMkLst>
        <pc:spChg chg="mod">
          <ac:chgData name="Grace Lambert" userId="S::lambertg@hwbcymru.net::680905ac-33a3-4f14-9256-744bef6bd6be" providerId="AD" clId="Web-{25FE771E-8DF8-45E4-8515-11FEA3967492}" dt="2018-04-27T08:54:11.453" v="6"/>
          <ac:spMkLst>
            <pc:docMk/>
            <pc:sldMk cId="109857222" sldId="256"/>
            <ac:spMk id="3" creationId="{00000000-0000-0000-0000-000000000000}"/>
          </ac:spMkLst>
        </pc:spChg>
      </pc:sldChg>
      <pc:sldChg chg="modSp">
        <pc:chgData name="Grace Lambert" userId="S::lambertg@hwbcymru.net::680905ac-33a3-4f14-9256-744bef6bd6be" providerId="AD" clId="Web-{25FE771E-8DF8-45E4-8515-11FEA3967492}" dt="2018-04-27T08:54:25.141" v="10"/>
        <pc:sldMkLst>
          <pc:docMk/>
          <pc:sldMk cId="453893551" sldId="257"/>
        </pc:sldMkLst>
        <pc:spChg chg="mod">
          <ac:chgData name="Grace Lambert" userId="S::lambertg@hwbcymru.net::680905ac-33a3-4f14-9256-744bef6bd6be" providerId="AD" clId="Web-{25FE771E-8DF8-45E4-8515-11FEA3967492}" dt="2018-04-27T08:54:25.141" v="10"/>
          <ac:spMkLst>
            <pc:docMk/>
            <pc:sldMk cId="453893551" sldId="257"/>
            <ac:spMk id="2" creationId="{F234CD40-0E6C-4DC5-8AE1-F95E5B50D327}"/>
          </ac:spMkLst>
        </pc:spChg>
      </pc:sldChg>
    </pc:docChg>
  </pc:docChgLst>
  <pc:docChgLst>
    <pc:chgData name="Grace Lambert" userId="S::lambertg@hwbcymru.net::680905ac-33a3-4f14-9256-744bef6bd6be" providerId="AD" clId="Web-{6ADE0952-3C5D-4473-B23F-AAAD45D494BB}"/>
    <pc:docChg chg="addSld modSld">
      <pc:chgData name="Grace Lambert" userId="S::lambertg@hwbcymru.net::680905ac-33a3-4f14-9256-744bef6bd6be" providerId="AD" clId="Web-{6ADE0952-3C5D-4473-B23F-AAAD45D494BB}" dt="2018-05-01T13:30:43" v="88"/>
      <pc:docMkLst>
        <pc:docMk/>
      </pc:docMkLst>
      <pc:sldChg chg="addSp modSp">
        <pc:chgData name="Grace Lambert" userId="S::lambertg@hwbcymru.net::680905ac-33a3-4f14-9256-744bef6bd6be" providerId="AD" clId="Web-{6ADE0952-3C5D-4473-B23F-AAAD45D494BB}" dt="2018-05-01T13:23:36.430" v="19"/>
        <pc:sldMkLst>
          <pc:docMk/>
          <pc:sldMk cId="453893551" sldId="257"/>
        </pc:sldMkLst>
        <pc:spChg chg="mod">
          <ac:chgData name="Grace Lambert" userId="S::lambertg@hwbcymru.net::680905ac-33a3-4f14-9256-744bef6bd6be" providerId="AD" clId="Web-{6ADE0952-3C5D-4473-B23F-AAAD45D494BB}" dt="2018-05-01T13:23:30.758" v="16"/>
          <ac:spMkLst>
            <pc:docMk/>
            <pc:sldMk cId="453893551" sldId="257"/>
            <ac:spMk id="3" creationId="{49F17926-4DED-487F-9B5C-88ADFD2F0004}"/>
          </ac:spMkLst>
        </pc:spChg>
        <pc:picChg chg="add mod">
          <ac:chgData name="Grace Lambert" userId="S::lambertg@hwbcymru.net::680905ac-33a3-4f14-9256-744bef6bd6be" providerId="AD" clId="Web-{6ADE0952-3C5D-4473-B23F-AAAD45D494BB}" dt="2018-05-01T13:23:36.430" v="19"/>
          <ac:picMkLst>
            <pc:docMk/>
            <pc:sldMk cId="453893551" sldId="257"/>
            <ac:picMk id="4" creationId="{92C78C0A-D59E-4FFB-94CB-1F8AE963BD9C}"/>
          </ac:picMkLst>
        </pc:picChg>
      </pc:sldChg>
      <pc:sldChg chg="modSp new">
        <pc:chgData name="Grace Lambert" userId="S::lambertg@hwbcymru.net::680905ac-33a3-4f14-9256-744bef6bd6be" providerId="AD" clId="Web-{6ADE0952-3C5D-4473-B23F-AAAD45D494BB}" dt="2018-05-01T13:30:43" v="87"/>
        <pc:sldMkLst>
          <pc:docMk/>
          <pc:sldMk cId="1130172982" sldId="269"/>
        </pc:sldMkLst>
        <pc:spChg chg="mod">
          <ac:chgData name="Grace Lambert" userId="S::lambertg@hwbcymru.net::680905ac-33a3-4f14-9256-744bef6bd6be" providerId="AD" clId="Web-{6ADE0952-3C5D-4473-B23F-AAAD45D494BB}" dt="2018-05-01T13:30:43" v="87"/>
          <ac:spMkLst>
            <pc:docMk/>
            <pc:sldMk cId="1130172982" sldId="269"/>
            <ac:spMk id="3" creationId="{E4AEB916-CDA1-4DE7-95BE-FDBF25F0DE31}"/>
          </ac:spMkLst>
        </pc:spChg>
      </pc:sldChg>
      <pc:sldChg chg="addSp modSp new">
        <pc:chgData name="Grace Lambert" userId="S::lambertg@hwbcymru.net::680905ac-33a3-4f14-9256-744bef6bd6be" providerId="AD" clId="Web-{6ADE0952-3C5D-4473-B23F-AAAD45D494BB}" dt="2018-05-01T13:29:16.124" v="61"/>
        <pc:sldMkLst>
          <pc:docMk/>
          <pc:sldMk cId="519573895" sldId="270"/>
        </pc:sldMkLst>
        <pc:spChg chg="mod">
          <ac:chgData name="Grace Lambert" userId="S::lambertg@hwbcymru.net::680905ac-33a3-4f14-9256-744bef6bd6be" providerId="AD" clId="Web-{6ADE0952-3C5D-4473-B23F-AAAD45D494BB}" dt="2018-05-01T13:26:10.120" v="40"/>
          <ac:spMkLst>
            <pc:docMk/>
            <pc:sldMk cId="519573895" sldId="270"/>
            <ac:spMk id="2" creationId="{146BFD5C-4AFC-4276-B038-CA21FC6ACD0C}"/>
          </ac:spMkLst>
        </pc:spChg>
        <pc:spChg chg="mod">
          <ac:chgData name="Grace Lambert" userId="S::lambertg@hwbcymru.net::680905ac-33a3-4f14-9256-744bef6bd6be" providerId="AD" clId="Web-{6ADE0952-3C5D-4473-B23F-AAAD45D494BB}" dt="2018-05-01T13:29:16.124" v="61"/>
          <ac:spMkLst>
            <pc:docMk/>
            <pc:sldMk cId="519573895" sldId="270"/>
            <ac:spMk id="3" creationId="{483BCAF6-E9BB-44DB-84D6-EBFF1082F284}"/>
          </ac:spMkLst>
        </pc:spChg>
        <pc:picChg chg="add mod">
          <ac:chgData name="Grace Lambert" userId="S::lambertg@hwbcymru.net::680905ac-33a3-4f14-9256-744bef6bd6be" providerId="AD" clId="Web-{6ADE0952-3C5D-4473-B23F-AAAD45D494BB}" dt="2018-05-01T13:26:32.433" v="42"/>
          <ac:picMkLst>
            <pc:docMk/>
            <pc:sldMk cId="519573895" sldId="270"/>
            <ac:picMk id="4" creationId="{AA30542B-ADE0-45D8-A7FF-14C790DB3B1D}"/>
          </ac:picMkLst>
        </pc:picChg>
        <pc:picChg chg="add mod">
          <ac:chgData name="Grace Lambert" userId="S::lambertg@hwbcymru.net::680905ac-33a3-4f14-9256-744bef6bd6be" providerId="AD" clId="Web-{6ADE0952-3C5D-4473-B23F-AAAD45D494BB}" dt="2018-05-01T13:27:57.607" v="54"/>
          <ac:picMkLst>
            <pc:docMk/>
            <pc:sldMk cId="519573895" sldId="270"/>
            <ac:picMk id="6" creationId="{F0D1CB04-359D-4EE3-A00F-450F7A87EC7E}"/>
          </ac:picMkLst>
        </pc:picChg>
        <pc:picChg chg="add mod">
          <ac:chgData name="Grace Lambert" userId="S::lambertg@hwbcymru.net::680905ac-33a3-4f14-9256-744bef6bd6be" providerId="AD" clId="Web-{6ADE0952-3C5D-4473-B23F-AAAD45D494BB}" dt="2018-05-01T13:28:34.935" v="56"/>
          <ac:picMkLst>
            <pc:docMk/>
            <pc:sldMk cId="519573895" sldId="270"/>
            <ac:picMk id="8" creationId="{B1E3AFF8-A64D-446B-9FFF-C7F3F41D19BC}"/>
          </ac:picMkLst>
        </pc:picChg>
        <pc:picChg chg="add mod">
          <ac:chgData name="Grace Lambert" userId="S::lambertg@hwbcymru.net::680905ac-33a3-4f14-9256-744bef6bd6be" providerId="AD" clId="Web-{6ADE0952-3C5D-4473-B23F-AAAD45D494BB}" dt="2018-05-01T13:29:05.545" v="58"/>
          <ac:picMkLst>
            <pc:docMk/>
            <pc:sldMk cId="519573895" sldId="270"/>
            <ac:picMk id="10" creationId="{D0382E71-F16F-4752-BB84-105AE2B6154D}"/>
          </ac:picMkLst>
        </pc:picChg>
      </pc:sldChg>
    </pc:docChg>
  </pc:docChgLst>
  <pc:docChgLst>
    <pc:chgData name="Grace Lambert" userId="S::lambertg@hwbcymru.net::680905ac-33a3-4f14-9256-744bef6bd6be" providerId="AD" clId="Web-{10FD85E4-10A9-4F12-AEAE-949134516705}"/>
    <pc:docChg chg="modSld">
      <pc:chgData name="Grace Lambert" userId="S::lambertg@hwbcymru.net::680905ac-33a3-4f14-9256-744bef6bd6be" providerId="AD" clId="Web-{10FD85E4-10A9-4F12-AEAE-949134516705}" dt="2018-04-30T14:30:44.683" v="80"/>
      <pc:docMkLst>
        <pc:docMk/>
      </pc:docMkLst>
      <pc:sldChg chg="addSp modSp modAnim">
        <pc:chgData name="Grace Lambert" userId="S::lambertg@hwbcymru.net::680905ac-33a3-4f14-9256-744bef6bd6be" providerId="AD" clId="Web-{10FD85E4-10A9-4F12-AEAE-949134516705}" dt="2018-04-30T14:30:44.683" v="80"/>
        <pc:sldMkLst>
          <pc:docMk/>
          <pc:sldMk cId="109857222" sldId="256"/>
        </pc:sldMkLst>
        <pc:spChg chg="mod">
          <ac:chgData name="Grace Lambert" userId="S::lambertg@hwbcymru.net::680905ac-33a3-4f14-9256-744bef6bd6be" providerId="AD" clId="Web-{10FD85E4-10A9-4F12-AEAE-949134516705}" dt="2018-04-30T13:43:43.987" v="13"/>
          <ac:spMkLst>
            <pc:docMk/>
            <pc:sldMk cId="109857222" sldId="256"/>
            <ac:spMk id="2" creationId="{00000000-0000-0000-0000-000000000000}"/>
          </ac:spMkLst>
        </pc:spChg>
        <pc:spChg chg="mod">
          <ac:chgData name="Grace Lambert" userId="S::lambertg@hwbcymru.net::680905ac-33a3-4f14-9256-744bef6bd6be" providerId="AD" clId="Web-{10FD85E4-10A9-4F12-AEAE-949134516705}" dt="2018-04-30T14:30:12.714" v="76"/>
          <ac:spMkLst>
            <pc:docMk/>
            <pc:sldMk cId="109857222" sldId="256"/>
            <ac:spMk id="3" creationId="{00000000-0000-0000-0000-000000000000}"/>
          </ac:spMkLst>
        </pc:spChg>
        <pc:picChg chg="add mod">
          <ac:chgData name="Grace Lambert" userId="S::lambertg@hwbcymru.net::680905ac-33a3-4f14-9256-744bef6bd6be" providerId="AD" clId="Web-{10FD85E4-10A9-4F12-AEAE-949134516705}" dt="2018-04-30T14:28:41.903" v="22"/>
          <ac:picMkLst>
            <pc:docMk/>
            <pc:sldMk cId="109857222" sldId="256"/>
            <ac:picMk id="4" creationId="{0DE50CF4-DEEE-442B-A704-3E63822783CE}"/>
          </ac:picMkLst>
        </pc:picChg>
      </pc:sldChg>
    </pc:docChg>
  </pc:docChgLst>
  <pc:docChgLst>
    <pc:chgData name="Grace Lambert" userId="S::lambertg@hwbcymru.net::680905ac-33a3-4f14-9256-744bef6bd6be" providerId="AD" clId="Web-{1435BD34-D6E1-4AD3-9C50-7CD80914F68F}"/>
    <pc:docChg chg="modSld">
      <pc:chgData name="Grace Lambert" userId="S::lambertg@hwbcymru.net::680905ac-33a3-4f14-9256-744bef6bd6be" providerId="AD" clId="Web-{1435BD34-D6E1-4AD3-9C50-7CD80914F68F}" dt="2018-04-24T12:40:06.720" v="118"/>
      <pc:docMkLst>
        <pc:docMk/>
      </pc:docMkLst>
      <pc:sldChg chg="modSp">
        <pc:chgData name="Grace Lambert" userId="S::lambertg@hwbcymru.net::680905ac-33a3-4f14-9256-744bef6bd6be" providerId="AD" clId="Web-{1435BD34-D6E1-4AD3-9C50-7CD80914F68F}" dt="2018-04-24T12:40:06.720" v="117"/>
        <pc:sldMkLst>
          <pc:docMk/>
          <pc:sldMk cId="109857222" sldId="256"/>
        </pc:sldMkLst>
        <pc:spChg chg="mod">
          <ac:chgData name="Grace Lambert" userId="S::lambertg@hwbcymru.net::680905ac-33a3-4f14-9256-744bef6bd6be" providerId="AD" clId="Web-{1435BD34-D6E1-4AD3-9C50-7CD80914F68F}" dt="2018-04-24T12:40:06.720" v="117"/>
          <ac:spMkLst>
            <pc:docMk/>
            <pc:sldMk cId="109857222" sldId="256"/>
            <ac:spMk id="3"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5/1/2018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5/1/2018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5/1/2018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5/1/2018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5/1/2018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5/1/2018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5/1/2018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5/1/2018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5/1/2018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5/1/2018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5/1/2018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5/1/2018</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u="sng" cap="all" dirty="0">
                <a:cs typeface="Calibri Light"/>
              </a:rPr>
              <a:t>Our fair c   s we care</a:t>
            </a:r>
            <a:endParaRPr lang="en-US" dirty="0"/>
          </a:p>
        </p:txBody>
      </p:sp>
      <p:sp>
        <p:nvSpPr>
          <p:cNvPr id="3" name="Subtitle 2"/>
          <p:cNvSpPr>
            <a:spLocks noGrp="1"/>
          </p:cNvSpPr>
          <p:nvPr>
            <p:ph type="subTitle" idx="1"/>
          </p:nvPr>
        </p:nvSpPr>
        <p:spPr/>
        <p:txBody>
          <a:bodyPr vert="horz" lIns="91440" tIns="45720" rIns="91440" bIns="45720" rtlCol="0" anchor="t">
            <a:normAutofit/>
          </a:bodyPr>
          <a:lstStyle/>
          <a:p>
            <a:r>
              <a:rPr lang="en-US" dirty="0">
                <a:cs typeface="Calibri"/>
              </a:rPr>
              <a:t>By, Grace, Haneefah, Aishah </a:t>
            </a:r>
          </a:p>
        </p:txBody>
      </p:sp>
      <p:pic>
        <p:nvPicPr>
          <p:cNvPr id="4" name="Picture 4" descr="A close up of a logo&#10;&#10;Description generated with high confidence">
            <a:extLst>
              <a:ext uri="{FF2B5EF4-FFF2-40B4-BE49-F238E27FC236}">
                <a16:creationId xmlns:a16="http://schemas.microsoft.com/office/drawing/2014/main" xmlns="" id="{0DE50CF4-DEEE-442B-A704-3E63822783CE}"/>
              </a:ext>
            </a:extLst>
          </p:cNvPr>
          <p:cNvPicPr>
            <a:picLocks noChangeAspect="1"/>
          </p:cNvPicPr>
          <p:nvPr/>
        </p:nvPicPr>
        <p:blipFill>
          <a:blip r:embed="rId2"/>
          <a:stretch>
            <a:fillRect/>
          </a:stretch>
        </p:blipFill>
        <p:spPr>
          <a:xfrm>
            <a:off x="5855106" y="2807534"/>
            <a:ext cx="567814" cy="542383"/>
          </a:xfrm>
          <a:prstGeom prst="rect">
            <a:avLst/>
          </a:prstGeom>
        </p:spPr>
      </p:pic>
    </p:spTree>
    <p:extLst>
      <p:ext uri="{BB962C8B-B14F-4D97-AF65-F5344CB8AC3E}">
        <p14:creationId xmlns:p14="http://schemas.microsoft.com/office/powerpoint/2010/main" val="1098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234CD40-0E6C-4DC5-8AE1-F95E5B50D327}"/>
              </a:ext>
            </a:extLst>
          </p:cNvPr>
          <p:cNvSpPr>
            <a:spLocks noGrp="1"/>
          </p:cNvSpPr>
          <p:nvPr>
            <p:ph type="title"/>
          </p:nvPr>
        </p:nvSpPr>
        <p:spPr/>
        <p:txBody>
          <a:bodyPr/>
          <a:lstStyle/>
          <a:p>
            <a:r>
              <a:rPr lang="en-US" dirty="0">
                <a:cs typeface="Calibri Light"/>
              </a:rPr>
              <a:t>WE</a:t>
            </a:r>
            <a:endParaRPr lang="en-US" dirty="0"/>
          </a:p>
        </p:txBody>
      </p:sp>
      <p:sp>
        <p:nvSpPr>
          <p:cNvPr id="3" name="Content Placeholder 2">
            <a:extLst>
              <a:ext uri="{FF2B5EF4-FFF2-40B4-BE49-F238E27FC236}">
                <a16:creationId xmlns:a16="http://schemas.microsoft.com/office/drawing/2014/main" xmlns="" id="{49F17926-4DED-487F-9B5C-88ADFD2F0004}"/>
              </a:ext>
            </a:extLst>
          </p:cNvPr>
          <p:cNvSpPr>
            <a:spLocks noGrp="1"/>
          </p:cNvSpPr>
          <p:nvPr>
            <p:ph idx="1"/>
          </p:nvPr>
        </p:nvSpPr>
        <p:spPr/>
        <p:txBody>
          <a:bodyPr vert="horz" lIns="91440" tIns="45720" rIns="91440" bIns="45720" rtlCol="0" anchor="t">
            <a:normAutofit/>
          </a:bodyPr>
          <a:lstStyle/>
          <a:p>
            <a:pPr marL="0" indent="0" algn="ctr">
              <a:lnSpc>
                <a:spcPct val="112000"/>
              </a:lnSpc>
              <a:spcBef>
                <a:spcPts val="0"/>
              </a:spcBef>
              <a:buNone/>
            </a:pPr>
            <a:r>
              <a:rPr lang="en-US" dirty="0">
                <a:cs typeface="Calibri"/>
              </a:rPr>
              <a:t>We have decided to organize a fair to raise money for charity through an organization called </a:t>
            </a:r>
          </a:p>
          <a:p>
            <a:pPr marL="0" indent="0" algn="ctr">
              <a:lnSpc>
                <a:spcPct val="112000"/>
              </a:lnSpc>
              <a:spcBef>
                <a:spcPts val="0"/>
              </a:spcBef>
              <a:buNone/>
            </a:pPr>
            <a:endParaRPr lang="en-US" dirty="0">
              <a:cs typeface="Calibri"/>
            </a:endParaRPr>
          </a:p>
          <a:p>
            <a:pPr marL="0" indent="0" algn="ctr">
              <a:lnSpc>
                <a:spcPct val="112000"/>
              </a:lnSpc>
              <a:spcBef>
                <a:spcPts val="0"/>
              </a:spcBef>
              <a:buNone/>
            </a:pPr>
            <a:endParaRPr lang="en-US" dirty="0">
              <a:cs typeface="Calibri"/>
            </a:endParaRPr>
          </a:p>
          <a:p>
            <a:pPr marL="0" indent="0" algn="ctr">
              <a:lnSpc>
                <a:spcPct val="112000"/>
              </a:lnSpc>
              <a:spcBef>
                <a:spcPts val="0"/>
              </a:spcBef>
              <a:buNone/>
            </a:pPr>
            <a:r>
              <a:rPr lang="en-US" dirty="0">
                <a:cs typeface="Calibri"/>
              </a:rPr>
              <a:t>WE is a charity that helps reduce the amount of  poverty all around the world  we have decided that our money we raise will be donated straight to Ecuador .</a:t>
            </a:r>
            <a:endParaRPr lang="en-US" dirty="0"/>
          </a:p>
        </p:txBody>
      </p:sp>
      <p:pic>
        <p:nvPicPr>
          <p:cNvPr id="4" name="Picture 4" descr="A picture containing clipart&#10;&#10;Description generated with very high confidence">
            <a:extLst>
              <a:ext uri="{FF2B5EF4-FFF2-40B4-BE49-F238E27FC236}">
                <a16:creationId xmlns:a16="http://schemas.microsoft.com/office/drawing/2014/main" xmlns="" id="{92C78C0A-D59E-4FFB-94CB-1F8AE963BD9C}"/>
              </a:ext>
            </a:extLst>
          </p:cNvPr>
          <p:cNvPicPr>
            <a:picLocks noChangeAspect="1"/>
          </p:cNvPicPr>
          <p:nvPr/>
        </p:nvPicPr>
        <p:blipFill>
          <a:blip r:embed="rId2"/>
          <a:stretch>
            <a:fillRect/>
          </a:stretch>
        </p:blipFill>
        <p:spPr>
          <a:xfrm>
            <a:off x="8034968" y="2353394"/>
            <a:ext cx="895350" cy="857250"/>
          </a:xfrm>
          <a:prstGeom prst="rect">
            <a:avLst/>
          </a:prstGeom>
        </p:spPr>
      </p:pic>
    </p:spTree>
    <p:extLst>
      <p:ext uri="{BB962C8B-B14F-4D97-AF65-F5344CB8AC3E}">
        <p14:creationId xmlns:p14="http://schemas.microsoft.com/office/powerpoint/2010/main" val="453893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C66E731-D8FE-4F85-BE59-DF298A83C852}"/>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xmlns="" id="{E9784667-9BBE-4182-A8C5-5CDA57A62E55}"/>
              </a:ext>
            </a:extLst>
          </p:cNvPr>
          <p:cNvSpPr>
            <a:spLocks noGrp="1"/>
          </p:cNvSpPr>
          <p:nvPr>
            <p:ph idx="1"/>
          </p:nvPr>
        </p:nvSpPr>
        <p:spPr/>
        <p:txBody>
          <a:bodyPr vert="horz" lIns="91440" tIns="45720" rIns="91440" bIns="45720" rtlCol="0" anchor="t">
            <a:normAutofit/>
          </a:bodyPr>
          <a:lstStyle/>
          <a:p>
            <a:pPr marL="0" indent="0">
              <a:buNone/>
            </a:pPr>
            <a:r>
              <a:rPr lang="en-US" dirty="0">
                <a:cs typeface="Calibri"/>
              </a:rPr>
              <a:t>See if you can remember what the signs were.</a:t>
            </a:r>
          </a:p>
        </p:txBody>
      </p:sp>
    </p:spTree>
    <p:extLst>
      <p:ext uri="{BB962C8B-B14F-4D97-AF65-F5344CB8AC3E}">
        <p14:creationId xmlns:p14="http://schemas.microsoft.com/office/powerpoint/2010/main" val="9166628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xmlns="" id="{E3BC0C31-69A7-4200-9AFE-927230E1E04C}"/>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2030410"/>
            <a:ext cx="7005134" cy="4827590"/>
          </a:xfrm>
          <a:custGeom>
            <a:avLst/>
            <a:gdLst>
              <a:gd name="connsiteX0" fmla="*/ 1974535 w 7005134"/>
              <a:gd name="connsiteY0" fmla="*/ 0 h 4827590"/>
              <a:gd name="connsiteX1" fmla="*/ 7003848 w 7005134"/>
              <a:gd name="connsiteY1" fmla="*/ 4776721 h 4827590"/>
              <a:gd name="connsiteX2" fmla="*/ 7005134 w 7005134"/>
              <a:gd name="connsiteY2" fmla="*/ 4827590 h 4827590"/>
              <a:gd name="connsiteX3" fmla="*/ 0 w 7005134"/>
              <a:gd name="connsiteY3" fmla="*/ 4827590 h 4827590"/>
              <a:gd name="connsiteX4" fmla="*/ 0 w 7005134"/>
              <a:gd name="connsiteY4" fmla="*/ 402231 h 4827590"/>
              <a:gd name="connsiteX5" fmla="*/ 14349 w 7005134"/>
              <a:gd name="connsiteY5" fmla="*/ 395744 h 4827590"/>
              <a:gd name="connsiteX6" fmla="*/ 1974535 w 7005134"/>
              <a:gd name="connsiteY6" fmla="*/ 0 h 4827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005134" h="4827590">
                <a:moveTo>
                  <a:pt x="1974535" y="0"/>
                </a:moveTo>
                <a:cubicBezTo>
                  <a:pt x="4668853" y="0"/>
                  <a:pt x="6868971" y="2115921"/>
                  <a:pt x="7003848" y="4776721"/>
                </a:cubicBezTo>
                <a:lnTo>
                  <a:pt x="7005134" y="4827590"/>
                </a:lnTo>
                <a:lnTo>
                  <a:pt x="0" y="4827590"/>
                </a:lnTo>
                <a:lnTo>
                  <a:pt x="0" y="402231"/>
                </a:lnTo>
                <a:lnTo>
                  <a:pt x="14349" y="395744"/>
                </a:lnTo>
                <a:cubicBezTo>
                  <a:pt x="616832" y="140915"/>
                  <a:pt x="1279227" y="0"/>
                  <a:pt x="1974535" y="0"/>
                </a:cubicBezTo>
                <a:close/>
              </a:path>
            </a:pathLst>
          </a:cu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xmlns="" id="{45B5AFC7-2F07-4F7B-9151-E45D7548D8F3}"/>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1272540" y="4450080"/>
            <a:ext cx="1234440" cy="0"/>
          </a:xfrm>
          <a:prstGeom prst="line">
            <a:avLst/>
          </a:prstGeom>
          <a:ln w="508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4" name="Picture 4" descr="A close up of a building&#10;&#10;Description generated with high confidence">
            <a:extLst>
              <a:ext uri="{FF2B5EF4-FFF2-40B4-BE49-F238E27FC236}">
                <a16:creationId xmlns:a16="http://schemas.microsoft.com/office/drawing/2014/main" xmlns="" id="{7DFF2147-4456-4B49-A751-472703282B1F}"/>
              </a:ext>
            </a:extLst>
          </p:cNvPr>
          <p:cNvPicPr>
            <a:picLocks noChangeAspect="1"/>
          </p:cNvPicPr>
          <p:nvPr/>
        </p:nvPicPr>
        <p:blipFill rotWithShape="1">
          <a:blip r:embed="rId2"/>
          <a:srcRect l="4348" r="1" b="1"/>
          <a:stretch/>
        </p:blipFill>
        <p:spPr>
          <a:xfrm>
            <a:off x="8134348" y="1005839"/>
            <a:ext cx="3444236" cy="3444236"/>
          </a:xfrm>
          <a:custGeom>
            <a:avLst/>
            <a:gdLst>
              <a:gd name="connsiteX0" fmla="*/ 1722118 w 3444236"/>
              <a:gd name="connsiteY0" fmla="*/ 0 h 3444236"/>
              <a:gd name="connsiteX1" fmla="*/ 3444236 w 3444236"/>
              <a:gd name="connsiteY1" fmla="*/ 1722118 h 3444236"/>
              <a:gd name="connsiteX2" fmla="*/ 1722118 w 3444236"/>
              <a:gd name="connsiteY2" fmla="*/ 3444236 h 3444236"/>
              <a:gd name="connsiteX3" fmla="*/ 0 w 3444236"/>
              <a:gd name="connsiteY3" fmla="*/ 1722118 h 3444236"/>
              <a:gd name="connsiteX4" fmla="*/ 1722118 w 3444236"/>
              <a:gd name="connsiteY4" fmla="*/ 0 h 34442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4236" h="3444236">
                <a:moveTo>
                  <a:pt x="1722118" y="0"/>
                </a:moveTo>
                <a:cubicBezTo>
                  <a:pt x="2673218" y="0"/>
                  <a:pt x="3444236" y="771018"/>
                  <a:pt x="3444236" y="1722118"/>
                </a:cubicBezTo>
                <a:cubicBezTo>
                  <a:pt x="3444236" y="2673218"/>
                  <a:pt x="2673218" y="3444236"/>
                  <a:pt x="1722118" y="3444236"/>
                </a:cubicBezTo>
                <a:cubicBezTo>
                  <a:pt x="771018" y="3444236"/>
                  <a:pt x="0" y="2673218"/>
                  <a:pt x="0" y="1722118"/>
                </a:cubicBezTo>
                <a:cubicBezTo>
                  <a:pt x="0" y="771018"/>
                  <a:pt x="771018" y="0"/>
                  <a:pt x="1722118" y="0"/>
                </a:cubicBezTo>
                <a:close/>
              </a:path>
            </a:pathLst>
          </a:custGeom>
        </p:spPr>
      </p:pic>
      <p:sp>
        <p:nvSpPr>
          <p:cNvPr id="2" name="Title 1">
            <a:extLst>
              <a:ext uri="{FF2B5EF4-FFF2-40B4-BE49-F238E27FC236}">
                <a16:creationId xmlns:a16="http://schemas.microsoft.com/office/drawing/2014/main" xmlns="" id="{D2FFDB62-1014-424A-9990-6345FB991D6A}"/>
              </a:ext>
            </a:extLst>
          </p:cNvPr>
          <p:cNvSpPr>
            <a:spLocks noGrp="1"/>
          </p:cNvSpPr>
          <p:nvPr>
            <p:ph type="title"/>
          </p:nvPr>
        </p:nvSpPr>
        <p:spPr>
          <a:xfrm>
            <a:off x="1158240" y="4894262"/>
            <a:ext cx="10307952" cy="1325563"/>
          </a:xfrm>
        </p:spPr>
        <p:txBody>
          <a:bodyPr>
            <a:normAutofit/>
          </a:bodyPr>
          <a:lstStyle/>
          <a:p>
            <a:r>
              <a:rPr lang="en-US" b="1" u="sng" dirty="0">
                <a:cs typeface="Calibri Light"/>
              </a:rPr>
              <a:t>Education</a:t>
            </a:r>
            <a:endParaRPr lang="en-US" b="1" u="sng" dirty="0"/>
          </a:p>
        </p:txBody>
      </p:sp>
      <p:sp>
        <p:nvSpPr>
          <p:cNvPr id="3" name="Content Placeholder 2">
            <a:extLst>
              <a:ext uri="{FF2B5EF4-FFF2-40B4-BE49-F238E27FC236}">
                <a16:creationId xmlns:a16="http://schemas.microsoft.com/office/drawing/2014/main" xmlns="" id="{16AF3F6E-F7E5-4D18-8853-DE33CCC31FE3}"/>
              </a:ext>
            </a:extLst>
          </p:cNvPr>
          <p:cNvSpPr>
            <a:spLocks noGrp="1"/>
          </p:cNvSpPr>
          <p:nvPr>
            <p:ph idx="1"/>
          </p:nvPr>
        </p:nvSpPr>
        <p:spPr>
          <a:xfrm>
            <a:off x="1161288" y="701019"/>
            <a:ext cx="6484094" cy="3382247"/>
          </a:xfrm>
        </p:spPr>
        <p:txBody>
          <a:bodyPr vert="horz" lIns="91440" tIns="45720" rIns="91440" bIns="45720" rtlCol="0" anchor="ctr">
            <a:normAutofit/>
          </a:bodyPr>
          <a:lstStyle/>
          <a:p>
            <a:pPr>
              <a:buNone/>
            </a:pPr>
            <a:endParaRPr lang="en-US" sz="2000">
              <a:cs typeface="Calibri"/>
            </a:endParaRPr>
          </a:p>
          <a:p>
            <a:pPr marL="0" indent="0">
              <a:buNone/>
            </a:pPr>
            <a:endParaRPr lang="en-US" sz="2000">
              <a:cs typeface="Calibri"/>
            </a:endParaRPr>
          </a:p>
        </p:txBody>
      </p:sp>
    </p:spTree>
    <p:extLst>
      <p:ext uri="{BB962C8B-B14F-4D97-AF65-F5344CB8AC3E}">
        <p14:creationId xmlns:p14="http://schemas.microsoft.com/office/powerpoint/2010/main" val="1255914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935406D-60A6-4249-9705-C12F2F3F0996}"/>
              </a:ext>
            </a:extLst>
          </p:cNvPr>
          <p:cNvSpPr>
            <a:spLocks noGrp="1"/>
          </p:cNvSpPr>
          <p:nvPr>
            <p:ph type="title"/>
          </p:nvPr>
        </p:nvSpPr>
        <p:spPr/>
        <p:txBody>
          <a:bodyPr/>
          <a:lstStyle/>
          <a:p>
            <a:r>
              <a:rPr lang="en-US" dirty="0">
                <a:cs typeface="Calibri Light"/>
              </a:rPr>
              <a:t>Education</a:t>
            </a:r>
            <a:endParaRPr lang="en-US" dirty="0"/>
          </a:p>
        </p:txBody>
      </p:sp>
      <p:sp>
        <p:nvSpPr>
          <p:cNvPr id="3" name="Content Placeholder 2">
            <a:extLst>
              <a:ext uri="{FF2B5EF4-FFF2-40B4-BE49-F238E27FC236}">
                <a16:creationId xmlns:a16="http://schemas.microsoft.com/office/drawing/2014/main" xmlns="" id="{F5DC4CE1-1A1E-4AEC-BAC8-D1F5EF4624F3}"/>
              </a:ext>
            </a:extLst>
          </p:cNvPr>
          <p:cNvSpPr>
            <a:spLocks noGrp="1"/>
          </p:cNvSpPr>
          <p:nvPr>
            <p:ph idx="1"/>
          </p:nvPr>
        </p:nvSpPr>
        <p:spPr/>
        <p:txBody>
          <a:bodyPr vert="horz" lIns="91440" tIns="45720" rIns="91440" bIns="45720" rtlCol="0" anchor="t">
            <a:normAutofit/>
          </a:bodyPr>
          <a:lstStyle/>
          <a:p>
            <a:pPr>
              <a:buNone/>
            </a:pPr>
            <a:r>
              <a:rPr lang="en-US" dirty="0">
                <a:cs typeface="Calibri"/>
              </a:rPr>
              <a:t>Almost 60 million primary school-aged children aren’t in school, according to the United Nations. Some of them, girls especially, have to stay at home to help take care of siblings and collect water; others have to go to work to help support their family; some live too far from the nearest school; others can’t afford to pay for school fees or buy a uniform.</a:t>
            </a:r>
            <a:endParaRPr lang="en-US" dirty="0"/>
          </a:p>
        </p:txBody>
      </p:sp>
    </p:spTree>
    <p:extLst>
      <p:ext uri="{BB962C8B-B14F-4D97-AF65-F5344CB8AC3E}">
        <p14:creationId xmlns:p14="http://schemas.microsoft.com/office/powerpoint/2010/main" val="3625926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029DE7B6-DC7C-4BA1-B406-EDDA0C0A31C4}"/>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654296" y="-2"/>
            <a:ext cx="7537704" cy="685800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4" descr="A picture containing animal&#10;&#10;Description generated with very high confidence">
            <a:extLst>
              <a:ext uri="{FF2B5EF4-FFF2-40B4-BE49-F238E27FC236}">
                <a16:creationId xmlns:a16="http://schemas.microsoft.com/office/drawing/2014/main" xmlns="" id="{B3B399F4-BB9B-4DB2-830D-247A50A3EB2C}"/>
              </a:ext>
            </a:extLst>
          </p:cNvPr>
          <p:cNvPicPr>
            <a:picLocks noGrp="1" noChangeAspect="1"/>
          </p:cNvPicPr>
          <p:nvPr>
            <p:ph idx="1"/>
          </p:nvPr>
        </p:nvPicPr>
        <p:blipFill>
          <a:blip r:embed="rId2"/>
          <a:stretch>
            <a:fillRect/>
          </a:stretch>
        </p:blipFill>
        <p:spPr>
          <a:xfrm>
            <a:off x="1726303" y="2528888"/>
            <a:ext cx="1159412" cy="1777766"/>
          </a:xfrm>
          <a:prstGeom prst="rect">
            <a:avLst/>
          </a:prstGeom>
        </p:spPr>
      </p:pic>
      <p:sp>
        <p:nvSpPr>
          <p:cNvPr id="2" name="Title 1">
            <a:extLst>
              <a:ext uri="{FF2B5EF4-FFF2-40B4-BE49-F238E27FC236}">
                <a16:creationId xmlns:a16="http://schemas.microsoft.com/office/drawing/2014/main" xmlns="" id="{4992C923-59A2-42F1-91F0-0551C0A753F1}"/>
              </a:ext>
            </a:extLst>
          </p:cNvPr>
          <p:cNvSpPr>
            <a:spLocks noGrp="1"/>
          </p:cNvSpPr>
          <p:nvPr>
            <p:ph type="title"/>
          </p:nvPr>
        </p:nvSpPr>
        <p:spPr>
          <a:xfrm>
            <a:off x="5189620" y="1306071"/>
            <a:ext cx="5478379" cy="2663407"/>
          </a:xfrm>
        </p:spPr>
        <p:txBody>
          <a:bodyPr vert="horz" lIns="91440" tIns="45720" rIns="91440" bIns="45720" rtlCol="0" anchor="b">
            <a:normAutofit/>
          </a:bodyPr>
          <a:lstStyle/>
          <a:p>
            <a:r>
              <a:rPr lang="en-US" sz="5400" b="1" u="sng" dirty="0">
                <a:solidFill>
                  <a:srgbClr val="FFFFFF"/>
                </a:solidFill>
                <a:cs typeface="Calibri Light"/>
              </a:rPr>
              <a:t>Water</a:t>
            </a:r>
            <a:endParaRPr lang="en-US" sz="5400" b="1" u="sng" kern="1200" dirty="0">
              <a:solidFill>
                <a:srgbClr val="FFFFFF"/>
              </a:solidFill>
              <a:latin typeface="+mj-lt"/>
              <a:ea typeface="+mj-ea"/>
              <a:cs typeface="+mj-cs"/>
            </a:endParaRPr>
          </a:p>
        </p:txBody>
      </p:sp>
    </p:spTree>
    <p:extLst>
      <p:ext uri="{BB962C8B-B14F-4D97-AF65-F5344CB8AC3E}">
        <p14:creationId xmlns:p14="http://schemas.microsoft.com/office/powerpoint/2010/main" val="3727974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562E0A0-3F3C-4E0E-BF06-71F196CA7836}"/>
              </a:ext>
            </a:extLst>
          </p:cNvPr>
          <p:cNvSpPr>
            <a:spLocks noGrp="1"/>
          </p:cNvSpPr>
          <p:nvPr>
            <p:ph type="title"/>
          </p:nvPr>
        </p:nvSpPr>
        <p:spPr/>
        <p:txBody>
          <a:bodyPr/>
          <a:lstStyle/>
          <a:p>
            <a:r>
              <a:rPr lang="en-US" dirty="0">
                <a:cs typeface="Calibri Light"/>
              </a:rPr>
              <a:t>Water</a:t>
            </a:r>
            <a:endParaRPr lang="en-US" dirty="0"/>
          </a:p>
        </p:txBody>
      </p:sp>
      <p:sp>
        <p:nvSpPr>
          <p:cNvPr id="3" name="Content Placeholder 2">
            <a:extLst>
              <a:ext uri="{FF2B5EF4-FFF2-40B4-BE49-F238E27FC236}">
                <a16:creationId xmlns:a16="http://schemas.microsoft.com/office/drawing/2014/main" xmlns="" id="{0DD2E2CC-B3AE-4AC5-ACE9-2A436FE9619C}"/>
              </a:ext>
            </a:extLst>
          </p:cNvPr>
          <p:cNvSpPr>
            <a:spLocks noGrp="1"/>
          </p:cNvSpPr>
          <p:nvPr>
            <p:ph idx="1"/>
          </p:nvPr>
        </p:nvSpPr>
        <p:spPr/>
        <p:txBody>
          <a:bodyPr vert="horz" lIns="91440" tIns="45720" rIns="91440" bIns="45720" rtlCol="0" anchor="t">
            <a:normAutofit/>
          </a:bodyPr>
          <a:lstStyle/>
          <a:p>
            <a:pPr>
              <a:buNone/>
            </a:pPr>
            <a:r>
              <a:rPr lang="en-US">
                <a:cs typeface="Calibri"/>
              </a:rPr>
              <a:t>Imagine if getting a drink of water wasn’t as simple as turning on your tap. Imagine you had to trek miles to a dirty river or polluted well and lug 40-pound jerry cans back to your family. Imagine you did this every day, a job so tedious yet crucial that it was essentially all you did. </a:t>
            </a:r>
            <a:endParaRPr lang="en-US"/>
          </a:p>
        </p:txBody>
      </p:sp>
    </p:spTree>
    <p:extLst>
      <p:ext uri="{BB962C8B-B14F-4D97-AF65-F5344CB8AC3E}">
        <p14:creationId xmlns:p14="http://schemas.microsoft.com/office/powerpoint/2010/main" val="3133312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0352D33D-F203-431A-A545-DB0A8A0D376B}"/>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524"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xmlns="" id="{DEC33493-8EA2-4BEB-9BF0-04EE8ADD1C18}"/>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7856556" cy="6858000"/>
          </a:xfrm>
          <a:custGeom>
            <a:avLst/>
            <a:gdLst>
              <a:gd name="connsiteX0" fmla="*/ 0 w 7856556"/>
              <a:gd name="connsiteY0" fmla="*/ 0 h 6858000"/>
              <a:gd name="connsiteX1" fmla="*/ 4680402 w 7856556"/>
              <a:gd name="connsiteY1" fmla="*/ 0 h 6858000"/>
              <a:gd name="connsiteX2" fmla="*/ 7856556 w 7856556"/>
              <a:gd name="connsiteY2" fmla="*/ 6858000 h 6858000"/>
              <a:gd name="connsiteX3" fmla="*/ 0 w 7856556"/>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7856556" h="6858000">
                <a:moveTo>
                  <a:pt x="0" y="0"/>
                </a:moveTo>
                <a:lnTo>
                  <a:pt x="4680402" y="0"/>
                </a:lnTo>
                <a:lnTo>
                  <a:pt x="7856556" y="6858000"/>
                </a:lnTo>
                <a:lnTo>
                  <a:pt x="0" y="6858000"/>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xmlns="" id="{171D13A1-4626-4D50-9DF7-71BB7B6B7294}"/>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2329" y="0"/>
            <a:ext cx="7393181" cy="6858000"/>
          </a:xfrm>
          <a:custGeom>
            <a:avLst/>
            <a:gdLst>
              <a:gd name="connsiteX0" fmla="*/ 0 w 7393181"/>
              <a:gd name="connsiteY0" fmla="*/ 0 h 6858000"/>
              <a:gd name="connsiteX1" fmla="*/ 4217027 w 7393181"/>
              <a:gd name="connsiteY1" fmla="*/ 0 h 6858000"/>
              <a:gd name="connsiteX2" fmla="*/ 7393181 w 7393181"/>
              <a:gd name="connsiteY2" fmla="*/ 6858000 h 6858000"/>
              <a:gd name="connsiteX3" fmla="*/ 0 w 7393181"/>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7393181" h="6858000">
                <a:moveTo>
                  <a:pt x="0" y="0"/>
                </a:moveTo>
                <a:lnTo>
                  <a:pt x="4217027" y="0"/>
                </a:lnTo>
                <a:lnTo>
                  <a:pt x="7393181" y="6858000"/>
                </a:lnTo>
                <a:lnTo>
                  <a:pt x="0" y="6858000"/>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Picture 4">
            <a:extLst>
              <a:ext uri="{FF2B5EF4-FFF2-40B4-BE49-F238E27FC236}">
                <a16:creationId xmlns:a16="http://schemas.microsoft.com/office/drawing/2014/main" xmlns="" id="{8F657A3C-1A88-4004-87D6-C467919B438A}"/>
              </a:ext>
            </a:extLst>
          </p:cNvPr>
          <p:cNvPicPr>
            <a:picLocks noChangeAspect="1"/>
          </p:cNvPicPr>
          <p:nvPr/>
        </p:nvPicPr>
        <p:blipFill>
          <a:blip r:embed="rId2"/>
          <a:stretch>
            <a:fillRect/>
          </a:stretch>
        </p:blipFill>
        <p:spPr>
          <a:xfrm>
            <a:off x="7064829" y="857473"/>
            <a:ext cx="4288972" cy="3729540"/>
          </a:xfrm>
          <a:prstGeom prst="rect">
            <a:avLst/>
          </a:prstGeom>
        </p:spPr>
      </p:pic>
      <p:sp>
        <p:nvSpPr>
          <p:cNvPr id="2" name="Title 1">
            <a:extLst>
              <a:ext uri="{FF2B5EF4-FFF2-40B4-BE49-F238E27FC236}">
                <a16:creationId xmlns:a16="http://schemas.microsoft.com/office/drawing/2014/main" xmlns="" id="{9EE3CBB8-6B30-4BCD-8204-DBD8DCB3B908}"/>
              </a:ext>
            </a:extLst>
          </p:cNvPr>
          <p:cNvSpPr>
            <a:spLocks noGrp="1"/>
          </p:cNvSpPr>
          <p:nvPr>
            <p:ph type="title"/>
          </p:nvPr>
        </p:nvSpPr>
        <p:spPr>
          <a:xfrm>
            <a:off x="827314" y="4606289"/>
            <a:ext cx="5242560" cy="1613536"/>
          </a:xfrm>
        </p:spPr>
        <p:txBody>
          <a:bodyPr>
            <a:normAutofit/>
          </a:bodyPr>
          <a:lstStyle/>
          <a:p>
            <a:r>
              <a:rPr lang="en-US" b="1" u="sng" dirty="0">
                <a:cs typeface="Calibri Light"/>
              </a:rPr>
              <a:t>Health</a:t>
            </a:r>
          </a:p>
        </p:txBody>
      </p:sp>
      <p:sp>
        <p:nvSpPr>
          <p:cNvPr id="9" name="Content Placeholder 8">
            <a:extLst>
              <a:ext uri="{FF2B5EF4-FFF2-40B4-BE49-F238E27FC236}">
                <a16:creationId xmlns:a16="http://schemas.microsoft.com/office/drawing/2014/main" xmlns="" id="{9FF1AE8F-00F6-422D-BBF9-0F338506B5D5}"/>
              </a:ext>
            </a:extLst>
          </p:cNvPr>
          <p:cNvSpPr>
            <a:spLocks noGrp="1"/>
          </p:cNvSpPr>
          <p:nvPr>
            <p:ph idx="1"/>
          </p:nvPr>
        </p:nvSpPr>
        <p:spPr>
          <a:xfrm>
            <a:off x="598714" y="838199"/>
            <a:ext cx="4378234" cy="3768089"/>
          </a:xfrm>
        </p:spPr>
        <p:txBody>
          <a:bodyPr anchor="ctr">
            <a:normAutofit/>
          </a:bodyPr>
          <a:lstStyle/>
          <a:p>
            <a:endParaRPr lang="en-US" sz="2000"/>
          </a:p>
        </p:txBody>
      </p:sp>
    </p:spTree>
    <p:extLst>
      <p:ext uri="{BB962C8B-B14F-4D97-AF65-F5344CB8AC3E}">
        <p14:creationId xmlns:p14="http://schemas.microsoft.com/office/powerpoint/2010/main" val="3851432628"/>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E8BDCD1-37B7-4F95-809E-098D6D9F356B}"/>
              </a:ext>
            </a:extLst>
          </p:cNvPr>
          <p:cNvSpPr>
            <a:spLocks noGrp="1"/>
          </p:cNvSpPr>
          <p:nvPr>
            <p:ph type="title"/>
          </p:nvPr>
        </p:nvSpPr>
        <p:spPr/>
        <p:txBody>
          <a:bodyPr/>
          <a:lstStyle/>
          <a:p>
            <a:r>
              <a:rPr lang="en-US" dirty="0">
                <a:cs typeface="Calibri Light"/>
              </a:rPr>
              <a:t>Health</a:t>
            </a:r>
            <a:endParaRPr lang="en-US" dirty="0"/>
          </a:p>
        </p:txBody>
      </p:sp>
      <p:sp>
        <p:nvSpPr>
          <p:cNvPr id="3" name="Content Placeholder 2">
            <a:extLst>
              <a:ext uri="{FF2B5EF4-FFF2-40B4-BE49-F238E27FC236}">
                <a16:creationId xmlns:a16="http://schemas.microsoft.com/office/drawing/2014/main" xmlns="" id="{ED200431-C54A-4A1C-B733-2E0E15DA269C}"/>
              </a:ext>
            </a:extLst>
          </p:cNvPr>
          <p:cNvSpPr>
            <a:spLocks noGrp="1"/>
          </p:cNvSpPr>
          <p:nvPr>
            <p:ph idx="1"/>
          </p:nvPr>
        </p:nvSpPr>
        <p:spPr/>
        <p:txBody>
          <a:bodyPr vert="horz" lIns="91440" tIns="45720" rIns="91440" bIns="45720" rtlCol="0" anchor="t">
            <a:normAutofit/>
          </a:bodyPr>
          <a:lstStyle/>
          <a:p>
            <a:pPr>
              <a:buNone/>
            </a:pPr>
            <a:r>
              <a:rPr lang="en-US" dirty="0">
                <a:cs typeface="Calibri"/>
              </a:rPr>
              <a:t>For people in developing countries, getting sick—or being chronically ill, as is often the case—can plunge a family deeper into poverty. This in turn makes them sicker and the vicious cycle continues.</a:t>
            </a:r>
            <a:endParaRPr lang="en-US" dirty="0"/>
          </a:p>
          <a:p>
            <a:pPr>
              <a:buNone/>
            </a:pPr>
            <a:endParaRPr lang="en-US" dirty="0"/>
          </a:p>
          <a:p>
            <a:pPr marL="0" indent="0">
              <a:buNone/>
            </a:pPr>
            <a:endParaRPr lang="en-US" dirty="0">
              <a:cs typeface="Calibri"/>
            </a:endParaRPr>
          </a:p>
        </p:txBody>
      </p:sp>
    </p:spTree>
    <p:extLst>
      <p:ext uri="{BB962C8B-B14F-4D97-AF65-F5344CB8AC3E}">
        <p14:creationId xmlns:p14="http://schemas.microsoft.com/office/powerpoint/2010/main" val="720912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029DE7B6-DC7C-4BA1-B406-EDDA0C0A31C4}"/>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654296" y="-2"/>
            <a:ext cx="7537704" cy="685800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4" descr="A picture containing animal&#10;&#10;Description generated with very high confidence">
            <a:extLst>
              <a:ext uri="{FF2B5EF4-FFF2-40B4-BE49-F238E27FC236}">
                <a16:creationId xmlns:a16="http://schemas.microsoft.com/office/drawing/2014/main" xmlns="" id="{14C94E47-253B-4F58-858F-D90566A8A5F6}"/>
              </a:ext>
            </a:extLst>
          </p:cNvPr>
          <p:cNvPicPr>
            <a:picLocks noGrp="1" noChangeAspect="1"/>
          </p:cNvPicPr>
          <p:nvPr>
            <p:ph idx="1"/>
          </p:nvPr>
        </p:nvPicPr>
        <p:blipFill>
          <a:blip r:embed="rId2"/>
          <a:stretch>
            <a:fillRect/>
          </a:stretch>
        </p:blipFill>
        <p:spPr>
          <a:xfrm>
            <a:off x="1855126" y="2528888"/>
            <a:ext cx="901765" cy="1777766"/>
          </a:xfrm>
          <a:prstGeom prst="rect">
            <a:avLst/>
          </a:prstGeom>
        </p:spPr>
      </p:pic>
      <p:sp>
        <p:nvSpPr>
          <p:cNvPr id="2" name="Title 1">
            <a:extLst>
              <a:ext uri="{FF2B5EF4-FFF2-40B4-BE49-F238E27FC236}">
                <a16:creationId xmlns:a16="http://schemas.microsoft.com/office/drawing/2014/main" xmlns="" id="{A5A8F4A7-BE03-4C29-AD10-4FE296D65CC2}"/>
              </a:ext>
            </a:extLst>
          </p:cNvPr>
          <p:cNvSpPr>
            <a:spLocks noGrp="1"/>
          </p:cNvSpPr>
          <p:nvPr>
            <p:ph type="title"/>
          </p:nvPr>
        </p:nvSpPr>
        <p:spPr>
          <a:xfrm>
            <a:off x="5189620" y="1306071"/>
            <a:ext cx="5478379" cy="2663407"/>
          </a:xfrm>
        </p:spPr>
        <p:txBody>
          <a:bodyPr vert="horz" lIns="91440" tIns="45720" rIns="91440" bIns="45720" rtlCol="0" anchor="b">
            <a:normAutofit/>
          </a:bodyPr>
          <a:lstStyle/>
          <a:p>
            <a:r>
              <a:rPr lang="en-US" sz="5400" b="1" u="sng" dirty="0">
                <a:solidFill>
                  <a:srgbClr val="FFFFFF"/>
                </a:solidFill>
                <a:cs typeface="Calibri Light"/>
              </a:rPr>
              <a:t>Food</a:t>
            </a:r>
            <a:endParaRPr lang="en-US" sz="5400" b="1" u="sng" kern="1200" dirty="0">
              <a:solidFill>
                <a:srgbClr val="FFFFFF"/>
              </a:solidFill>
              <a:latin typeface="+mj-lt"/>
              <a:ea typeface="+mj-ea"/>
              <a:cs typeface="+mj-cs"/>
            </a:endParaRPr>
          </a:p>
        </p:txBody>
      </p:sp>
    </p:spTree>
    <p:extLst>
      <p:ext uri="{BB962C8B-B14F-4D97-AF65-F5344CB8AC3E}">
        <p14:creationId xmlns:p14="http://schemas.microsoft.com/office/powerpoint/2010/main" val="3063837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6DE72FB-EF9D-40D8-8E7A-FEC4504B13A7}"/>
              </a:ext>
            </a:extLst>
          </p:cNvPr>
          <p:cNvSpPr>
            <a:spLocks noGrp="1"/>
          </p:cNvSpPr>
          <p:nvPr>
            <p:ph type="title"/>
          </p:nvPr>
        </p:nvSpPr>
        <p:spPr/>
        <p:txBody>
          <a:bodyPr/>
          <a:lstStyle/>
          <a:p>
            <a:r>
              <a:rPr lang="en-US" dirty="0">
                <a:cs typeface="Calibri Light"/>
              </a:rPr>
              <a:t>Food</a:t>
            </a:r>
            <a:endParaRPr lang="en-US" dirty="0"/>
          </a:p>
        </p:txBody>
      </p:sp>
      <p:sp>
        <p:nvSpPr>
          <p:cNvPr id="3" name="Content Placeholder 2">
            <a:extLst>
              <a:ext uri="{FF2B5EF4-FFF2-40B4-BE49-F238E27FC236}">
                <a16:creationId xmlns:a16="http://schemas.microsoft.com/office/drawing/2014/main" xmlns="" id="{4AF29466-CFF6-4BFF-A0AC-153330FDDECF}"/>
              </a:ext>
            </a:extLst>
          </p:cNvPr>
          <p:cNvSpPr>
            <a:spLocks noGrp="1"/>
          </p:cNvSpPr>
          <p:nvPr>
            <p:ph idx="1"/>
          </p:nvPr>
        </p:nvSpPr>
        <p:spPr/>
        <p:txBody>
          <a:bodyPr vert="horz" lIns="91440" tIns="45720" rIns="91440" bIns="45720" rtlCol="0" anchor="t">
            <a:normAutofit/>
          </a:bodyPr>
          <a:lstStyle/>
          <a:p>
            <a:pPr>
              <a:buNone/>
            </a:pPr>
            <a:r>
              <a:rPr lang="en-US" dirty="0">
                <a:cs typeface="Calibri"/>
              </a:rPr>
              <a:t>In the developing world, hunger leads to malnutrition and illness, keeping children from school and adults from work, and there is little opportunity to rise beyond basic subsistence. When you’re chronically hungry, you’re not productive. And when you’re not productive, you’re trapped in poverty.</a:t>
            </a:r>
            <a:endParaRPr lang="en-US" dirty="0"/>
          </a:p>
          <a:p>
            <a:pPr>
              <a:buNone/>
            </a:pPr>
            <a:endParaRPr lang="en-US"/>
          </a:p>
          <a:p>
            <a:pPr marL="0" indent="0">
              <a:buNone/>
            </a:pPr>
            <a:endParaRPr lang="en-US" dirty="0">
              <a:cs typeface="Calibri"/>
            </a:endParaRPr>
          </a:p>
        </p:txBody>
      </p:sp>
    </p:spTree>
    <p:extLst>
      <p:ext uri="{BB962C8B-B14F-4D97-AF65-F5344CB8AC3E}">
        <p14:creationId xmlns:p14="http://schemas.microsoft.com/office/powerpoint/2010/main" val="3355198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029DE7B6-DC7C-4BA1-B406-EDDA0C0A31C4}"/>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654296" y="-2"/>
            <a:ext cx="7537704" cy="685800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4">
            <a:extLst>
              <a:ext uri="{FF2B5EF4-FFF2-40B4-BE49-F238E27FC236}">
                <a16:creationId xmlns:a16="http://schemas.microsoft.com/office/drawing/2014/main" xmlns="" id="{A80CF3C5-7786-4892-9389-71198E8B7047}"/>
              </a:ext>
            </a:extLst>
          </p:cNvPr>
          <p:cNvPicPr>
            <a:picLocks noGrp="1" noChangeAspect="1"/>
          </p:cNvPicPr>
          <p:nvPr>
            <p:ph idx="1"/>
          </p:nvPr>
        </p:nvPicPr>
        <p:blipFill>
          <a:blip r:embed="rId2"/>
          <a:stretch>
            <a:fillRect/>
          </a:stretch>
        </p:blipFill>
        <p:spPr>
          <a:xfrm>
            <a:off x="1692566" y="2488248"/>
            <a:ext cx="901765" cy="1777766"/>
          </a:xfrm>
          <a:prstGeom prst="rect">
            <a:avLst/>
          </a:prstGeom>
        </p:spPr>
      </p:pic>
      <p:sp>
        <p:nvSpPr>
          <p:cNvPr id="2" name="Title 1">
            <a:extLst>
              <a:ext uri="{FF2B5EF4-FFF2-40B4-BE49-F238E27FC236}">
                <a16:creationId xmlns:a16="http://schemas.microsoft.com/office/drawing/2014/main" xmlns="" id="{A94E9B91-AA5E-4A0C-8930-5BA3FC28B7E6}"/>
              </a:ext>
            </a:extLst>
          </p:cNvPr>
          <p:cNvSpPr>
            <a:spLocks noGrp="1"/>
          </p:cNvSpPr>
          <p:nvPr>
            <p:ph type="title"/>
          </p:nvPr>
        </p:nvSpPr>
        <p:spPr>
          <a:xfrm>
            <a:off x="5189620" y="1306071"/>
            <a:ext cx="5478379" cy="2663407"/>
          </a:xfrm>
        </p:spPr>
        <p:txBody>
          <a:bodyPr vert="horz" lIns="91440" tIns="45720" rIns="91440" bIns="45720" rtlCol="0" anchor="b">
            <a:normAutofit/>
          </a:bodyPr>
          <a:lstStyle/>
          <a:p>
            <a:r>
              <a:rPr lang="en-US" sz="5400" b="1" u="sng" dirty="0">
                <a:solidFill>
                  <a:srgbClr val="FFFFFF"/>
                </a:solidFill>
                <a:cs typeface="Calibri Light"/>
              </a:rPr>
              <a:t>Opportunity</a:t>
            </a:r>
            <a:r>
              <a:rPr lang="en-US" sz="5400" dirty="0">
                <a:solidFill>
                  <a:srgbClr val="FFFFFF"/>
                </a:solidFill>
                <a:cs typeface="Calibri Light"/>
              </a:rPr>
              <a:t> </a:t>
            </a:r>
            <a:endParaRPr lang="en-US" sz="5400" kern="1200" dirty="0">
              <a:solidFill>
                <a:srgbClr val="FFFFFF"/>
              </a:solidFill>
              <a:latin typeface="+mj-lt"/>
              <a:ea typeface="+mj-ea"/>
              <a:cs typeface="+mj-cs"/>
            </a:endParaRPr>
          </a:p>
        </p:txBody>
      </p:sp>
    </p:spTree>
    <p:extLst>
      <p:ext uri="{BB962C8B-B14F-4D97-AF65-F5344CB8AC3E}">
        <p14:creationId xmlns:p14="http://schemas.microsoft.com/office/powerpoint/2010/main" val="3189329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974F458-9BD6-45C8-B2AC-492865CC0070}"/>
              </a:ext>
            </a:extLst>
          </p:cNvPr>
          <p:cNvSpPr>
            <a:spLocks noGrp="1"/>
          </p:cNvSpPr>
          <p:nvPr>
            <p:ph type="title"/>
          </p:nvPr>
        </p:nvSpPr>
        <p:spPr/>
        <p:txBody>
          <a:bodyPr/>
          <a:lstStyle/>
          <a:p>
            <a:r>
              <a:rPr lang="en-US" dirty="0">
                <a:cs typeface="Calibri Light"/>
              </a:rPr>
              <a:t>Opportunity</a:t>
            </a:r>
            <a:endParaRPr lang="en-US" dirty="0" err="1"/>
          </a:p>
        </p:txBody>
      </p:sp>
      <p:sp>
        <p:nvSpPr>
          <p:cNvPr id="3" name="Content Placeholder 2">
            <a:extLst>
              <a:ext uri="{FF2B5EF4-FFF2-40B4-BE49-F238E27FC236}">
                <a16:creationId xmlns:a16="http://schemas.microsoft.com/office/drawing/2014/main" xmlns="" id="{2F25B192-FDFE-4ADB-8C88-0A2AA10D7F38}"/>
              </a:ext>
            </a:extLst>
          </p:cNvPr>
          <p:cNvSpPr>
            <a:spLocks noGrp="1"/>
          </p:cNvSpPr>
          <p:nvPr>
            <p:ph idx="1"/>
          </p:nvPr>
        </p:nvSpPr>
        <p:spPr/>
        <p:txBody>
          <a:bodyPr vert="horz" lIns="91440" tIns="45720" rIns="91440" bIns="45720" rtlCol="0" anchor="t">
            <a:normAutofit/>
          </a:bodyPr>
          <a:lstStyle/>
          <a:p>
            <a:pPr>
              <a:buNone/>
            </a:pPr>
            <a:r>
              <a:rPr lang="en-US" dirty="0">
                <a:cs typeface="Calibri"/>
              </a:rPr>
              <a:t>Our Opportunity pillar makes a particular impact on women, who receive the training and support they need to increase their income-generating skills. These skills are then passed on to friends and children, ensuring long term, sustainable solutions to a household’s and a community’s economic challenges.</a:t>
            </a:r>
            <a:endParaRPr lang="en-US" dirty="0"/>
          </a:p>
          <a:p>
            <a:pPr marL="0" indent="0">
              <a:buNone/>
            </a:pPr>
            <a:endParaRPr lang="en-US" dirty="0">
              <a:cs typeface="Calibri"/>
            </a:endParaRPr>
          </a:p>
        </p:txBody>
      </p:sp>
    </p:spTree>
    <p:extLst>
      <p:ext uri="{BB962C8B-B14F-4D97-AF65-F5344CB8AC3E}">
        <p14:creationId xmlns:p14="http://schemas.microsoft.com/office/powerpoint/2010/main" val="1099785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78969FB-D3E7-4012-9560-E7A32012A316}"/>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xmlns="" id="{E4AEB916-CDA1-4DE7-95BE-FDBF25F0DE31}"/>
              </a:ext>
            </a:extLst>
          </p:cNvPr>
          <p:cNvSpPr>
            <a:spLocks noGrp="1"/>
          </p:cNvSpPr>
          <p:nvPr>
            <p:ph idx="1"/>
          </p:nvPr>
        </p:nvSpPr>
        <p:spPr/>
        <p:txBody>
          <a:bodyPr vert="horz" lIns="91440" tIns="45720" rIns="91440" bIns="45720" rtlCol="0" anchor="t">
            <a:normAutofit fontScale="92500" lnSpcReduction="10000"/>
          </a:bodyPr>
          <a:lstStyle/>
          <a:p>
            <a:pPr marL="0" indent="0" algn="ctr">
              <a:lnSpc>
                <a:spcPct val="112000"/>
              </a:lnSpc>
              <a:spcBef>
                <a:spcPts val="0"/>
              </a:spcBef>
              <a:buNone/>
            </a:pPr>
            <a:r>
              <a:rPr lang="en-US" dirty="0">
                <a:cs typeface="Calibri"/>
              </a:rPr>
              <a:t>In our fair there will be lots of activities including...</a:t>
            </a:r>
          </a:p>
          <a:p>
            <a:pPr marL="0" indent="0" algn="just">
              <a:lnSpc>
                <a:spcPct val="112000"/>
              </a:lnSpc>
              <a:spcBef>
                <a:spcPts val="0"/>
              </a:spcBef>
              <a:buNone/>
            </a:pPr>
            <a:r>
              <a:rPr lang="en-US" dirty="0">
                <a:cs typeface="Calibri"/>
              </a:rPr>
              <a:t>.Sweets </a:t>
            </a:r>
          </a:p>
          <a:p>
            <a:pPr marL="0" indent="0" algn="just">
              <a:lnSpc>
                <a:spcPct val="112000"/>
              </a:lnSpc>
              <a:spcBef>
                <a:spcPts val="0"/>
              </a:spcBef>
              <a:buNone/>
            </a:pPr>
            <a:r>
              <a:rPr lang="en-US" dirty="0">
                <a:cs typeface="Calibri"/>
              </a:rPr>
              <a:t>.3D printing</a:t>
            </a:r>
          </a:p>
          <a:p>
            <a:pPr marL="0" indent="0" algn="just">
              <a:lnSpc>
                <a:spcPct val="112000"/>
              </a:lnSpc>
              <a:spcBef>
                <a:spcPts val="0"/>
              </a:spcBef>
              <a:buNone/>
            </a:pPr>
            <a:r>
              <a:rPr lang="en-US" dirty="0">
                <a:cs typeface="Calibri"/>
              </a:rPr>
              <a:t>.craft stall</a:t>
            </a:r>
          </a:p>
          <a:p>
            <a:pPr marL="0" indent="0" algn="just">
              <a:lnSpc>
                <a:spcPct val="112000"/>
              </a:lnSpc>
              <a:spcBef>
                <a:spcPts val="0"/>
              </a:spcBef>
              <a:buNone/>
            </a:pPr>
            <a:r>
              <a:rPr lang="en-US" dirty="0">
                <a:cs typeface="Calibri"/>
              </a:rPr>
              <a:t>.raffle</a:t>
            </a:r>
          </a:p>
          <a:p>
            <a:pPr marL="0" indent="0" algn="just">
              <a:lnSpc>
                <a:spcPct val="112000"/>
              </a:lnSpc>
              <a:spcBef>
                <a:spcPts val="0"/>
              </a:spcBef>
              <a:buNone/>
            </a:pPr>
            <a:r>
              <a:rPr lang="en-US" dirty="0">
                <a:cs typeface="Calibri"/>
              </a:rPr>
              <a:t>.origami</a:t>
            </a:r>
          </a:p>
          <a:p>
            <a:pPr marL="0" indent="0" algn="just">
              <a:lnSpc>
                <a:spcPct val="112000"/>
              </a:lnSpc>
              <a:spcBef>
                <a:spcPts val="0"/>
              </a:spcBef>
              <a:buNone/>
            </a:pPr>
            <a:r>
              <a:rPr lang="en-US" dirty="0">
                <a:cs typeface="Calibri"/>
              </a:rPr>
              <a:t>.</a:t>
            </a:r>
            <a:r>
              <a:rPr lang="en-US" dirty="0" err="1">
                <a:cs typeface="Calibri"/>
              </a:rPr>
              <a:t>orbeez</a:t>
            </a:r>
            <a:r>
              <a:rPr lang="en-US" dirty="0">
                <a:cs typeface="Calibri"/>
              </a:rPr>
              <a:t>                           and much, much more </a:t>
            </a:r>
          </a:p>
          <a:p>
            <a:pPr marL="0" indent="0" algn="just">
              <a:lnSpc>
                <a:spcPct val="112000"/>
              </a:lnSpc>
              <a:spcBef>
                <a:spcPts val="0"/>
              </a:spcBef>
              <a:buNone/>
            </a:pPr>
            <a:r>
              <a:rPr lang="en-US" dirty="0">
                <a:cs typeface="Calibri"/>
              </a:rPr>
              <a:t>.poems                       </a:t>
            </a:r>
          </a:p>
          <a:p>
            <a:pPr marL="0" indent="0" algn="just">
              <a:lnSpc>
                <a:spcPct val="112000"/>
              </a:lnSpc>
              <a:spcBef>
                <a:spcPts val="0"/>
              </a:spcBef>
              <a:buNone/>
            </a:pPr>
            <a:r>
              <a:rPr lang="en-US" dirty="0">
                <a:cs typeface="Calibri"/>
              </a:rPr>
              <a:t>                                 our prices will be 25p - £4.50</a:t>
            </a:r>
          </a:p>
          <a:p>
            <a:pPr marL="0" indent="0" algn="just">
              <a:lnSpc>
                <a:spcPct val="112000"/>
              </a:lnSpc>
              <a:spcBef>
                <a:spcPts val="0"/>
              </a:spcBef>
              <a:buNone/>
            </a:pPr>
            <a:r>
              <a:rPr lang="en-US" dirty="0">
                <a:cs typeface="Calibri"/>
              </a:rPr>
              <a:t>.dragon drawings </a:t>
            </a:r>
            <a:endParaRPr lang="en-US" dirty="0"/>
          </a:p>
        </p:txBody>
      </p:sp>
    </p:spTree>
    <p:extLst>
      <p:ext uri="{BB962C8B-B14F-4D97-AF65-F5344CB8AC3E}">
        <p14:creationId xmlns:p14="http://schemas.microsoft.com/office/powerpoint/2010/main" val="11301729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46BFD5C-4AFC-4276-B038-CA21FC6ACD0C}"/>
              </a:ext>
            </a:extLst>
          </p:cNvPr>
          <p:cNvSpPr>
            <a:spLocks noGrp="1"/>
          </p:cNvSpPr>
          <p:nvPr>
            <p:ph type="title"/>
          </p:nvPr>
        </p:nvSpPr>
        <p:spPr/>
        <p:txBody>
          <a:bodyPr>
            <a:noAutofit/>
          </a:bodyPr>
          <a:lstStyle/>
          <a:p>
            <a:r>
              <a:rPr lang="en-US" sz="9600" u="sng" dirty="0">
                <a:cs typeface="Calibri Light"/>
              </a:rPr>
              <a:t>Our fair c    s we care</a:t>
            </a:r>
            <a:endParaRPr lang="en-US" sz="9600" dirty="0"/>
          </a:p>
        </p:txBody>
      </p:sp>
      <p:sp>
        <p:nvSpPr>
          <p:cNvPr id="3" name="Content Placeholder 2">
            <a:extLst>
              <a:ext uri="{FF2B5EF4-FFF2-40B4-BE49-F238E27FC236}">
                <a16:creationId xmlns:a16="http://schemas.microsoft.com/office/drawing/2014/main" xmlns="" id="{483BCAF6-E9BB-44DB-84D6-EBFF1082F284}"/>
              </a:ext>
            </a:extLst>
          </p:cNvPr>
          <p:cNvSpPr>
            <a:spLocks noGrp="1"/>
          </p:cNvSpPr>
          <p:nvPr>
            <p:ph idx="1"/>
          </p:nvPr>
        </p:nvSpPr>
        <p:spPr/>
        <p:txBody>
          <a:bodyPr vert="horz" lIns="91440" tIns="45720" rIns="91440" bIns="45720" rtlCol="0" anchor="t">
            <a:normAutofit/>
          </a:bodyPr>
          <a:lstStyle/>
          <a:p>
            <a:pPr algn="ctr">
              <a:buNone/>
            </a:pPr>
            <a:r>
              <a:rPr lang="en-US" sz="4400" dirty="0">
                <a:cs typeface="Calibri"/>
              </a:rPr>
              <a:t>Thankyou for listening any questions?</a:t>
            </a:r>
            <a:endParaRPr lang="en-US" sz="4400" dirty="0"/>
          </a:p>
        </p:txBody>
      </p:sp>
      <p:pic>
        <p:nvPicPr>
          <p:cNvPr id="4" name="Picture 4">
            <a:extLst>
              <a:ext uri="{FF2B5EF4-FFF2-40B4-BE49-F238E27FC236}">
                <a16:creationId xmlns:a16="http://schemas.microsoft.com/office/drawing/2014/main" xmlns="" id="{AA30542B-ADE0-45D8-A7FF-14C790DB3B1D}"/>
              </a:ext>
            </a:extLst>
          </p:cNvPr>
          <p:cNvPicPr>
            <a:picLocks noChangeAspect="1"/>
          </p:cNvPicPr>
          <p:nvPr/>
        </p:nvPicPr>
        <p:blipFill>
          <a:blip r:embed="rId2"/>
          <a:stretch>
            <a:fillRect/>
          </a:stretch>
        </p:blipFill>
        <p:spPr>
          <a:xfrm>
            <a:off x="5547505" y="723900"/>
            <a:ext cx="838200" cy="838200"/>
          </a:xfrm>
          <a:prstGeom prst="rect">
            <a:avLst/>
          </a:prstGeom>
        </p:spPr>
      </p:pic>
      <p:pic>
        <p:nvPicPr>
          <p:cNvPr id="6" name="Picture 6">
            <a:extLst>
              <a:ext uri="{FF2B5EF4-FFF2-40B4-BE49-F238E27FC236}">
                <a16:creationId xmlns:a16="http://schemas.microsoft.com/office/drawing/2014/main" xmlns="" id="{F0D1CB04-359D-4EE3-A00F-450F7A87EC7E}"/>
              </a:ext>
            </a:extLst>
          </p:cNvPr>
          <p:cNvPicPr>
            <a:picLocks noChangeAspect="1"/>
          </p:cNvPicPr>
          <p:nvPr/>
        </p:nvPicPr>
        <p:blipFill>
          <a:blip r:embed="rId3"/>
          <a:stretch>
            <a:fillRect/>
          </a:stretch>
        </p:blipFill>
        <p:spPr>
          <a:xfrm>
            <a:off x="253040" y="3183962"/>
            <a:ext cx="2743200" cy="2646680"/>
          </a:xfrm>
          <a:prstGeom prst="rect">
            <a:avLst/>
          </a:prstGeom>
        </p:spPr>
      </p:pic>
      <p:pic>
        <p:nvPicPr>
          <p:cNvPr id="8" name="Picture 8" descr="A close up of a toy&#10;&#10;Description generated with high confidence">
            <a:extLst>
              <a:ext uri="{FF2B5EF4-FFF2-40B4-BE49-F238E27FC236}">
                <a16:creationId xmlns:a16="http://schemas.microsoft.com/office/drawing/2014/main" xmlns="" id="{B1E3AFF8-A64D-446B-9FFF-C7F3F41D19BC}"/>
              </a:ext>
            </a:extLst>
          </p:cNvPr>
          <p:cNvPicPr>
            <a:picLocks noChangeAspect="1"/>
          </p:cNvPicPr>
          <p:nvPr/>
        </p:nvPicPr>
        <p:blipFill>
          <a:blip r:embed="rId4"/>
          <a:stretch>
            <a:fillRect/>
          </a:stretch>
        </p:blipFill>
        <p:spPr>
          <a:xfrm>
            <a:off x="8692549" y="3135702"/>
            <a:ext cx="2743200" cy="2743200"/>
          </a:xfrm>
          <a:prstGeom prst="rect">
            <a:avLst/>
          </a:prstGeom>
        </p:spPr>
      </p:pic>
      <p:pic>
        <p:nvPicPr>
          <p:cNvPr id="10" name="Picture 10">
            <a:extLst>
              <a:ext uri="{FF2B5EF4-FFF2-40B4-BE49-F238E27FC236}">
                <a16:creationId xmlns:a16="http://schemas.microsoft.com/office/drawing/2014/main" xmlns="" id="{D0382E71-F16F-4752-BB84-105AE2B6154D}"/>
              </a:ext>
            </a:extLst>
          </p:cNvPr>
          <p:cNvPicPr>
            <a:picLocks noChangeAspect="1"/>
          </p:cNvPicPr>
          <p:nvPr/>
        </p:nvPicPr>
        <p:blipFill>
          <a:blip r:embed="rId5"/>
          <a:stretch>
            <a:fillRect/>
          </a:stretch>
        </p:blipFill>
        <p:spPr>
          <a:xfrm>
            <a:off x="4738776" y="3293853"/>
            <a:ext cx="2743200" cy="2743200"/>
          </a:xfrm>
          <a:prstGeom prst="rect">
            <a:avLst/>
          </a:prstGeom>
        </p:spPr>
      </p:pic>
    </p:spTree>
    <p:extLst>
      <p:ext uri="{BB962C8B-B14F-4D97-AF65-F5344CB8AC3E}">
        <p14:creationId xmlns:p14="http://schemas.microsoft.com/office/powerpoint/2010/main" val="51957389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291</Words>
  <Application>Microsoft Office PowerPoint</Application>
  <PresentationFormat>Custom</PresentationFormat>
  <Paragraphs>35</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office theme</vt:lpstr>
      <vt:lpstr>Our fair c   s we care</vt:lpstr>
      <vt:lpstr>WE</vt:lpstr>
      <vt:lpstr>PowerPoint Presentation</vt:lpstr>
      <vt:lpstr>Education</vt:lpstr>
      <vt:lpstr>Education</vt:lpstr>
      <vt:lpstr>Water</vt:lpstr>
      <vt:lpstr>Water</vt:lpstr>
      <vt:lpstr>Health</vt:lpstr>
      <vt:lpstr>Health</vt:lpstr>
      <vt:lpstr>Food</vt:lpstr>
      <vt:lpstr>Food</vt:lpstr>
      <vt:lpstr>Opportunity </vt:lpstr>
      <vt:lpstr>Opportunity</vt:lpstr>
      <vt:lpstr>PowerPoint Presentation</vt:lpstr>
      <vt:lpstr>Our fair c    s we care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Our fair because WE care!!!</dc:title>
  <dc:creator>Joanne Vigliotta</dc:creator>
  <cp:lastModifiedBy>Joanne Vigliotta</cp:lastModifiedBy>
  <cp:revision>95</cp:revision>
  <dcterms:modified xsi:type="dcterms:W3CDTF">2018-05-01T13:37:53Z</dcterms:modified>
</cp:coreProperties>
</file>